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handoutMasterIdLst>
    <p:handoutMasterId r:id="rId11"/>
  </p:handoutMasterIdLst>
  <p:sldIdLst>
    <p:sldId id="256" r:id="rId5"/>
    <p:sldId id="257" r:id="rId6"/>
    <p:sldId id="262" r:id="rId7"/>
    <p:sldId id="263" r:id="rId8"/>
    <p:sldId id="264"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37823E"/>
    <a:srgbClr val="A5CD39"/>
    <a:srgbClr val="49A346"/>
    <a:srgbClr val="FF9900"/>
    <a:srgbClr val="FAFAFA"/>
    <a:srgbClr val="747678"/>
    <a:srgbClr val="97999B"/>
    <a:srgbClr val="2F30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662" autoAdjust="0"/>
  </p:normalViewPr>
  <p:slideViewPr>
    <p:cSldViewPr>
      <p:cViewPr>
        <p:scale>
          <a:sx n="110" d="100"/>
          <a:sy n="110" d="100"/>
        </p:scale>
        <p:origin x="-306" y="-72"/>
      </p:cViewPr>
      <p:guideLst>
        <p:guide orient="horz" pos="1620"/>
        <p:guide pos="2880"/>
      </p:guideLst>
    </p:cSldViewPr>
  </p:slideViewPr>
  <p:notesTextViewPr>
    <p:cViewPr>
      <p:scale>
        <a:sx n="1" d="1"/>
        <a:sy n="1" d="1"/>
      </p:scale>
      <p:origin x="0" y="0"/>
    </p:cViewPr>
  </p:notesTextViewPr>
  <p:notesViewPr>
    <p:cSldViewPr>
      <p:cViewPr varScale="1">
        <p:scale>
          <a:sx n="86" d="100"/>
          <a:sy n="86" d="100"/>
        </p:scale>
        <p:origin x="-376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6EDBEE-433E-46E2-B521-030BA7EAB120}" type="datetimeFigureOut">
              <a:rPr lang="en-AU" smtClean="0"/>
              <a:t>11/11/2013</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FDEAF6B-90C7-40D8-A71A-BBBF10CA339D}" type="slidenum">
              <a:rPr lang="en-AU" smtClean="0"/>
              <a:t>‹#›</a:t>
            </a:fld>
            <a:endParaRPr lang="en-AU"/>
          </a:p>
        </p:txBody>
      </p:sp>
    </p:spTree>
    <p:extLst>
      <p:ext uri="{BB962C8B-B14F-4D97-AF65-F5344CB8AC3E}">
        <p14:creationId xmlns:p14="http://schemas.microsoft.com/office/powerpoint/2010/main" val="6699089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655D60-91AA-4FDD-8B79-9EFEC6D5524F}" type="datetimeFigureOut">
              <a:rPr lang="en-AU" smtClean="0"/>
              <a:t>11/11/2013</a:t>
            </a:fld>
            <a:endParaRPr lang="en-AU"/>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333CE5-4090-4ECF-A0ED-6BEE481A23E8}" type="slidenum">
              <a:rPr lang="en-AU" smtClean="0"/>
              <a:t>‹#›</a:t>
            </a:fld>
            <a:endParaRPr lang="en-AU"/>
          </a:p>
        </p:txBody>
      </p:sp>
    </p:spTree>
    <p:extLst>
      <p:ext uri="{BB962C8B-B14F-4D97-AF65-F5344CB8AC3E}">
        <p14:creationId xmlns:p14="http://schemas.microsoft.com/office/powerpoint/2010/main" val="429059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Note: Transitions between</a:t>
            </a:r>
            <a:r>
              <a:rPr lang="en-AU" baseline="0" dirty="0" smtClean="0"/>
              <a:t> regular slides should be set to Push from either the bottom or right of the screen.</a:t>
            </a:r>
          </a:p>
          <a:p>
            <a:r>
              <a:rPr lang="en-AU" baseline="0" dirty="0" smtClean="0"/>
              <a:t>For title slides, transition should be set to Fade Through Black.</a:t>
            </a:r>
            <a:endParaRPr lang="en-AU" dirty="0"/>
          </a:p>
        </p:txBody>
      </p:sp>
      <p:sp>
        <p:nvSpPr>
          <p:cNvPr id="4" name="Slide Number Placeholder 3"/>
          <p:cNvSpPr>
            <a:spLocks noGrp="1"/>
          </p:cNvSpPr>
          <p:nvPr>
            <p:ph type="sldNum" sz="quarter" idx="10"/>
          </p:nvPr>
        </p:nvSpPr>
        <p:spPr/>
        <p:txBody>
          <a:bodyPr/>
          <a:lstStyle/>
          <a:p>
            <a:fld id="{F2333CE5-4090-4ECF-A0ED-6BEE481A23E8}" type="slidenum">
              <a:rPr lang="en-AU" smtClean="0"/>
              <a:t>1</a:t>
            </a:fld>
            <a:endParaRPr lang="en-AU"/>
          </a:p>
        </p:txBody>
      </p:sp>
    </p:spTree>
    <p:extLst>
      <p:ext uri="{BB962C8B-B14F-4D97-AF65-F5344CB8AC3E}">
        <p14:creationId xmlns:p14="http://schemas.microsoft.com/office/powerpoint/2010/main" val="2375513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Note: Process diagram shows infiniti</a:t>
            </a:r>
            <a:r>
              <a:rPr lang="en-AU" baseline="0" dirty="0" smtClean="0"/>
              <a:t> output through the xml rules engine.  Shows the variety of output types, including word, PDF, xml, email, </a:t>
            </a:r>
            <a:r>
              <a:rPr lang="en-AU" baseline="0" dirty="0" err="1" smtClean="0"/>
              <a:t>sms</a:t>
            </a:r>
            <a:r>
              <a:rPr lang="en-AU" baseline="0" dirty="0" smtClean="0"/>
              <a:t>.  The system can also generate more than 1 type, so is fully multi-channel, with a management console.  The system can natively also generate </a:t>
            </a:r>
            <a:r>
              <a:rPr lang="en-AU" baseline="0" dirty="0" err="1" smtClean="0"/>
              <a:t>powerpoint</a:t>
            </a:r>
            <a:r>
              <a:rPr lang="en-AU" baseline="0" dirty="0" smtClean="0"/>
              <a:t> and excel.</a:t>
            </a:r>
            <a:endParaRPr lang="en-AU" dirty="0"/>
          </a:p>
        </p:txBody>
      </p:sp>
      <p:sp>
        <p:nvSpPr>
          <p:cNvPr id="4" name="Slide Number Placeholder 3"/>
          <p:cNvSpPr>
            <a:spLocks noGrp="1"/>
          </p:cNvSpPr>
          <p:nvPr>
            <p:ph type="sldNum" sz="quarter" idx="10"/>
          </p:nvPr>
        </p:nvSpPr>
        <p:spPr/>
        <p:txBody>
          <a:bodyPr/>
          <a:lstStyle/>
          <a:p>
            <a:fld id="{F2333CE5-4090-4ECF-A0ED-6BEE481A23E8}" type="slidenum">
              <a:rPr lang="en-AU" smtClean="0"/>
              <a:t>2</a:t>
            </a:fld>
            <a:endParaRPr lang="en-AU"/>
          </a:p>
        </p:txBody>
      </p:sp>
    </p:spTree>
    <p:extLst>
      <p:ext uri="{BB962C8B-B14F-4D97-AF65-F5344CB8AC3E}">
        <p14:creationId xmlns:p14="http://schemas.microsoft.com/office/powerpoint/2010/main" val="2375513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Note:</a:t>
            </a:r>
            <a:r>
              <a:rPr lang="en-AU" baseline="0" dirty="0" smtClean="0"/>
              <a:t> Ix Infiniti can link via web services, </a:t>
            </a:r>
            <a:r>
              <a:rPr lang="en-AU" baseline="0" dirty="0" err="1" smtClean="0"/>
              <a:t>api</a:t>
            </a:r>
            <a:r>
              <a:rPr lang="en-AU" baseline="0" dirty="0" smtClean="0"/>
              <a:t>, </a:t>
            </a:r>
            <a:r>
              <a:rPr lang="en-AU" baseline="0" dirty="0" err="1" smtClean="0"/>
              <a:t>odbc</a:t>
            </a:r>
            <a:r>
              <a:rPr lang="en-AU" baseline="0" dirty="0" smtClean="0"/>
              <a:t>, ado to any type of data source.  We have built in connectors for CRM dynamics, </a:t>
            </a:r>
            <a:r>
              <a:rPr lang="en-AU" baseline="0" dirty="0" err="1" smtClean="0"/>
              <a:t>sharepoint</a:t>
            </a:r>
            <a:r>
              <a:rPr lang="en-AU" baseline="0" dirty="0" smtClean="0"/>
              <a:t>, trim.  The xml rules engine allow the manipulation of data on the fly, calling </a:t>
            </a:r>
            <a:r>
              <a:rPr lang="en-AU" baseline="0" dirty="0" err="1" smtClean="0"/>
              <a:t>sql</a:t>
            </a:r>
            <a:r>
              <a:rPr lang="en-AU" baseline="0" dirty="0" smtClean="0"/>
              <a:t>, </a:t>
            </a:r>
            <a:r>
              <a:rPr lang="en-AU" baseline="0" dirty="0" err="1" smtClean="0"/>
              <a:t>xm</a:t>
            </a:r>
            <a:r>
              <a:rPr lang="en-AU" baseline="0" dirty="0" smtClean="0"/>
              <a:t> and querying other sources on the fly.</a:t>
            </a:r>
            <a:endParaRPr lang="en-AU" dirty="0"/>
          </a:p>
        </p:txBody>
      </p:sp>
      <p:sp>
        <p:nvSpPr>
          <p:cNvPr id="4" name="Slide Number Placeholder 3"/>
          <p:cNvSpPr>
            <a:spLocks noGrp="1"/>
          </p:cNvSpPr>
          <p:nvPr>
            <p:ph type="sldNum" sz="quarter" idx="10"/>
          </p:nvPr>
        </p:nvSpPr>
        <p:spPr/>
        <p:txBody>
          <a:bodyPr/>
          <a:lstStyle/>
          <a:p>
            <a:fld id="{F2333CE5-4090-4ECF-A0ED-6BEE481A23E8}" type="slidenum">
              <a:rPr lang="en-AU" smtClean="0"/>
              <a:t>3</a:t>
            </a:fld>
            <a:endParaRPr lang="en-AU"/>
          </a:p>
        </p:txBody>
      </p:sp>
    </p:spTree>
    <p:extLst>
      <p:ext uri="{BB962C8B-B14F-4D97-AF65-F5344CB8AC3E}">
        <p14:creationId xmlns:p14="http://schemas.microsoft.com/office/powerpoint/2010/main" val="2375513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Note:</a:t>
            </a:r>
            <a:r>
              <a:rPr lang="en-AU" baseline="0" dirty="0" smtClean="0"/>
              <a:t> The smart web forms are designed without code.  The can be published to other portal applications, called from other web applications or be referenced via code.  All forms are designed using the same visual designer, and can be published to a variety of platforms including windows and apple </a:t>
            </a:r>
            <a:r>
              <a:rPr lang="en-AU" baseline="0" dirty="0" err="1" smtClean="0"/>
              <a:t>ipad</a:t>
            </a:r>
            <a:r>
              <a:rPr lang="en-AU" baseline="0" dirty="0" smtClean="0"/>
              <a:t> for both on-line and off line use.</a:t>
            </a:r>
            <a:endParaRPr lang="en-AU" dirty="0"/>
          </a:p>
        </p:txBody>
      </p:sp>
      <p:sp>
        <p:nvSpPr>
          <p:cNvPr id="4" name="Slide Number Placeholder 3"/>
          <p:cNvSpPr>
            <a:spLocks noGrp="1"/>
          </p:cNvSpPr>
          <p:nvPr>
            <p:ph type="sldNum" sz="quarter" idx="10"/>
          </p:nvPr>
        </p:nvSpPr>
        <p:spPr/>
        <p:txBody>
          <a:bodyPr/>
          <a:lstStyle/>
          <a:p>
            <a:fld id="{F2333CE5-4090-4ECF-A0ED-6BEE481A23E8}" type="slidenum">
              <a:rPr lang="en-AU" smtClean="0"/>
              <a:t>4</a:t>
            </a:fld>
            <a:endParaRPr lang="en-AU"/>
          </a:p>
        </p:txBody>
      </p:sp>
    </p:spTree>
    <p:extLst>
      <p:ext uri="{BB962C8B-B14F-4D97-AF65-F5344CB8AC3E}">
        <p14:creationId xmlns:p14="http://schemas.microsoft.com/office/powerpoint/2010/main" val="2375513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Note: The workflow system allows the design and management of any process,</a:t>
            </a:r>
            <a:r>
              <a:rPr lang="en-AU" baseline="0" dirty="0" smtClean="0"/>
              <a:t> form forms and document routing.  Combining data integration, Infiniti can call on data, display in a web form, collect data, write back to an application of database, and route the form through a variety of processes.  </a:t>
            </a:r>
            <a:endParaRPr lang="en-AU" dirty="0"/>
          </a:p>
        </p:txBody>
      </p:sp>
      <p:sp>
        <p:nvSpPr>
          <p:cNvPr id="4" name="Slide Number Placeholder 3"/>
          <p:cNvSpPr>
            <a:spLocks noGrp="1"/>
          </p:cNvSpPr>
          <p:nvPr>
            <p:ph type="sldNum" sz="quarter" idx="10"/>
          </p:nvPr>
        </p:nvSpPr>
        <p:spPr/>
        <p:txBody>
          <a:bodyPr/>
          <a:lstStyle/>
          <a:p>
            <a:fld id="{F2333CE5-4090-4ECF-A0ED-6BEE481A23E8}" type="slidenum">
              <a:rPr lang="en-AU" smtClean="0"/>
              <a:t>5</a:t>
            </a:fld>
            <a:endParaRPr lang="en-AU"/>
          </a:p>
        </p:txBody>
      </p:sp>
    </p:spTree>
    <p:extLst>
      <p:ext uri="{BB962C8B-B14F-4D97-AF65-F5344CB8AC3E}">
        <p14:creationId xmlns:p14="http://schemas.microsoft.com/office/powerpoint/2010/main" val="23755131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029200" y="3486150"/>
            <a:ext cx="3845412" cy="363176"/>
          </a:xfrm>
          <a:solidFill>
            <a:srgbClr val="C00000"/>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27432" rIns="91440" bIns="27432" numCol="1" spcCol="0" rtlCol="0" fromWordArt="0" anchor="ctr" anchorCtr="0" forceAA="0" compatLnSpc="1">
            <a:prstTxWarp prst="textNoShape">
              <a:avLst/>
            </a:prstTxWarp>
            <a:spAutoFit/>
          </a:bodyPr>
          <a:lstStyle>
            <a:lvl1pPr>
              <a:defRPr lang="en-AU" sz="2000" spc="-150" dirty="0">
                <a:solidFill>
                  <a:schemeClr val="lt1"/>
                </a:solidFill>
                <a:latin typeface="Segoe UI Light" pitchFamily="34" charset="0"/>
                <a:cs typeface="Segoe UI Light" pitchFamily="34" charset="0"/>
              </a:defRPr>
            </a:lvl1pPr>
          </a:lstStyle>
          <a:p>
            <a:pPr marL="0" lvl="0" indent="0">
              <a:buNone/>
            </a:pPr>
            <a:r>
              <a:rPr lang="en-US" dirty="0" smtClean="0"/>
              <a:t>CLICK TO EDIT MASTER SUBTITLE STYLE</a:t>
            </a:r>
            <a:endParaRPr lang="en-AU" dirty="0"/>
          </a:p>
        </p:txBody>
      </p:sp>
      <p:sp>
        <p:nvSpPr>
          <p:cNvPr id="2" name="Title 1"/>
          <p:cNvSpPr>
            <a:spLocks noGrp="1"/>
          </p:cNvSpPr>
          <p:nvPr>
            <p:ph type="ctrTitle" hasCustomPrompt="1"/>
          </p:nvPr>
        </p:nvSpPr>
        <p:spPr>
          <a:xfrm>
            <a:off x="1055601" y="2845773"/>
            <a:ext cx="8080161" cy="677108"/>
          </a:xfrm>
          <a:solidFill>
            <a:schemeClr val="bg1"/>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5760" tIns="0" rIns="365760" bIns="0" numCol="1" spcCol="0" rtlCol="0" fromWordArt="0" anchor="ctr" anchorCtr="0" forceAA="0" compatLnSpc="1">
            <a:prstTxWarp prst="textNoShape">
              <a:avLst/>
            </a:prstTxWarp>
            <a:spAutoFit/>
          </a:bodyPr>
          <a:lstStyle>
            <a:lvl1pPr>
              <a:defRPr lang="en-AU" sz="4400" spc="-300" dirty="0">
                <a:solidFill>
                  <a:schemeClr val="tx1"/>
                </a:solidFill>
                <a:latin typeface="Segoe UI Light" pitchFamily="34" charset="0"/>
                <a:ea typeface="+mn-ea"/>
                <a:cs typeface="Segoe UI Light" pitchFamily="34" charset="0"/>
              </a:defRPr>
            </a:lvl1pPr>
          </a:lstStyle>
          <a:p>
            <a:pPr marL="0" lvl="0" algn="r"/>
            <a:r>
              <a:rPr lang="en-US" dirty="0" smtClean="0"/>
              <a:t>CLICK TO EDIT MASTER TITLE STYLE</a:t>
            </a:r>
            <a:endParaRPr lang="en-AU" dirty="0"/>
          </a:p>
        </p:txBody>
      </p:sp>
    </p:spTree>
    <p:extLst>
      <p:ext uri="{BB962C8B-B14F-4D97-AF65-F5344CB8AC3E}">
        <p14:creationId xmlns:p14="http://schemas.microsoft.com/office/powerpoint/2010/main" val="14034477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1114425"/>
            <a:ext cx="4267200" cy="3514725"/>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4" name="Content Placeholder 3"/>
          <p:cNvSpPr>
            <a:spLocks noGrp="1"/>
          </p:cNvSpPr>
          <p:nvPr>
            <p:ph sz="half" idx="2"/>
          </p:nvPr>
        </p:nvSpPr>
        <p:spPr>
          <a:xfrm>
            <a:off x="4648200" y="1114425"/>
            <a:ext cx="4267200" cy="3514725"/>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1"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2"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3"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8" name="Title 1"/>
          <p:cNvSpPr>
            <a:spLocks noGrp="1"/>
          </p:cNvSpPr>
          <p:nvPr>
            <p:ph type="title"/>
          </p:nvPr>
        </p:nvSpPr>
        <p:spPr>
          <a:xfrm>
            <a:off x="0" y="278309"/>
            <a:ext cx="6972486" cy="769441"/>
          </a:xfrm>
          <a:solidFill>
            <a:schemeClr val="bg1"/>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74320" tIns="0" rIns="274320" bIns="91440" numCol="1" spcCol="0" rtlCol="0" fromWordArt="0" anchor="ctr" anchorCtr="0" forceAA="0" compatLnSpc="1">
            <a:prstTxWarp prst="textNoShape">
              <a:avLst/>
            </a:prstTxWarp>
            <a:spAutoFit/>
          </a:bodyPr>
          <a:lstStyle>
            <a:lvl1pPr>
              <a:defRPr lang="en-AU" dirty="0">
                <a:solidFill>
                  <a:schemeClr val="tx1"/>
                </a:solidFill>
                <a:latin typeface="Segoe UI Semibold" pitchFamily="34" charset="0"/>
                <a:cs typeface="Segoe UI Semibold" pitchFamily="34" charset="0"/>
              </a:defRPr>
            </a:lvl1pPr>
          </a:lstStyle>
          <a:p>
            <a:pPr marL="0" lvl="0" algn="l"/>
            <a:r>
              <a:rPr lang="en-US" dirty="0" smtClean="0"/>
              <a:t>Click to edit Master title style</a:t>
            </a:r>
            <a:endParaRPr lang="en-AU" dirty="0"/>
          </a:p>
        </p:txBody>
      </p:sp>
    </p:spTree>
    <p:extLst>
      <p:ext uri="{BB962C8B-B14F-4D97-AF65-F5344CB8AC3E}">
        <p14:creationId xmlns:p14="http://schemas.microsoft.com/office/powerpoint/2010/main" val="77410982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p:nvPr>
        </p:nvSpPr>
        <p:spPr>
          <a:xfrm>
            <a:off x="228600" y="205979"/>
            <a:ext cx="8686800" cy="857250"/>
          </a:xfrm>
        </p:spPr>
        <p:txBody>
          <a:bodyPr vert="horz" lIns="91440" tIns="0" rIns="91440" bIns="0" rtlCol="0" anchor="ctr">
            <a:normAutofit/>
          </a:bodyPr>
          <a:lstStyle>
            <a:lvl1pPr>
              <a:defRPr lang="en-AU" spc="-300">
                <a:latin typeface="Segoe UI Semibold" pitchFamily="34" charset="0"/>
                <a:cs typeface="Segoe UI Semibold" pitchFamily="34" charset="0"/>
              </a:defRPr>
            </a:lvl1pPr>
          </a:lstStyle>
          <a:p>
            <a:pPr marL="0" lvl="0" algn="l"/>
            <a:r>
              <a:rPr lang="en-US" dirty="0" smtClean="0"/>
              <a:t>Click to edit Master title style</a:t>
            </a:r>
            <a:endParaRPr lang="en-AU" dirty="0"/>
          </a:p>
        </p:txBody>
      </p:sp>
      <p:sp>
        <p:nvSpPr>
          <p:cNvPr id="10" name="Content Placeholder 2"/>
          <p:cNvSpPr>
            <a:spLocks noGrp="1"/>
          </p:cNvSpPr>
          <p:nvPr>
            <p:ph idx="1"/>
          </p:nvPr>
        </p:nvSpPr>
        <p:spPr>
          <a:xfrm>
            <a:off x="228600" y="1200150"/>
            <a:ext cx="8686800" cy="3394472"/>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4"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5"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6"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Tree>
    <p:extLst>
      <p:ext uri="{BB962C8B-B14F-4D97-AF65-F5344CB8AC3E}">
        <p14:creationId xmlns:p14="http://schemas.microsoft.com/office/powerpoint/2010/main" val="174740352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2"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3"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4"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8" name="Title 1"/>
          <p:cNvSpPr txBox="1">
            <a:spLocks/>
          </p:cNvSpPr>
          <p:nvPr userDrawn="1"/>
        </p:nvSpPr>
        <p:spPr>
          <a:xfrm>
            <a:off x="228600" y="205979"/>
            <a:ext cx="8686800" cy="857250"/>
          </a:xfrm>
          <a:prstGeom prst="rect">
            <a:avLst/>
          </a:prstGeom>
          <a:solidFill>
            <a:srgbClr val="2F3037"/>
          </a:solidFill>
        </p:spPr>
        <p:txBody>
          <a:bodyPr vert="horz" lIns="91440" tIns="0" rIns="91440" bIns="0" rtlCol="0" anchor="ctr">
            <a:normAutofit/>
          </a:bodyPr>
          <a:lstStyle>
            <a:lvl1pPr algn="ctr" defTabSz="914400" rtl="0" eaLnBrk="1" latinLnBrk="0" hangingPunct="1">
              <a:spcBef>
                <a:spcPct val="0"/>
              </a:spcBef>
              <a:buNone/>
              <a:defRPr lang="en-AU" sz="4400" kern="1200" spc="-300">
                <a:solidFill>
                  <a:schemeClr val="tx1"/>
                </a:solidFill>
                <a:latin typeface="Segoe UI Semibold" pitchFamily="34" charset="0"/>
                <a:ea typeface="+mj-ea"/>
                <a:cs typeface="Segoe UI Semibold" pitchFamily="34" charset="0"/>
              </a:defRPr>
            </a:lvl1pPr>
          </a:lstStyle>
          <a:p>
            <a:pPr algn="l"/>
            <a:r>
              <a:rPr lang="en-AU" dirty="0" smtClean="0">
                <a:solidFill>
                  <a:schemeClr val="bg1"/>
                </a:solidFill>
              </a:rPr>
              <a:t>Click to edit Master title style</a:t>
            </a:r>
            <a:endParaRPr lang="en-AU" dirty="0">
              <a:solidFill>
                <a:schemeClr val="bg1"/>
              </a:solidFill>
            </a:endParaRPr>
          </a:p>
        </p:txBody>
      </p:sp>
      <p:sp>
        <p:nvSpPr>
          <p:cNvPr id="16" name="Content Placeholder 2"/>
          <p:cNvSpPr>
            <a:spLocks noGrp="1"/>
          </p:cNvSpPr>
          <p:nvPr>
            <p:ph idx="1"/>
          </p:nvPr>
        </p:nvSpPr>
        <p:spPr>
          <a:xfrm>
            <a:off x="228600" y="1200150"/>
            <a:ext cx="8686800" cy="3394472"/>
          </a:xfrm>
          <a:solidFill>
            <a:schemeClr val="bg1"/>
          </a:solidFill>
          <a:ln w="6350">
            <a:solidFill>
              <a:schemeClr val="bg1">
                <a:lumMod val="85000"/>
              </a:schemeClr>
            </a:solidFill>
          </a:ln>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Tree>
    <p:extLst>
      <p:ext uri="{BB962C8B-B14F-4D97-AF65-F5344CB8AC3E}">
        <p14:creationId xmlns:p14="http://schemas.microsoft.com/office/powerpoint/2010/main" val="11722150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Rectangle 6"/>
          <p:cNvSpPr/>
          <p:nvPr userDrawn="1"/>
        </p:nvSpPr>
        <p:spPr>
          <a:xfrm>
            <a:off x="6241774" y="0"/>
            <a:ext cx="2902226" cy="5143500"/>
          </a:xfrm>
          <a:prstGeom prst="rect">
            <a:avLst/>
          </a:prstGeom>
          <a:gradFill flip="none" rotWithShape="1">
            <a:gsLst>
              <a:gs pos="100000">
                <a:srgbClr val="EAEBEC"/>
              </a:gs>
              <a:gs pos="0">
                <a:srgbClr val="D0D2D5"/>
              </a:gs>
            </a:gsLst>
            <a:lin ang="0" scaled="1"/>
            <a:tileRect/>
          </a:gra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9" name="Title 1"/>
          <p:cNvSpPr>
            <a:spLocks noGrp="1"/>
          </p:cNvSpPr>
          <p:nvPr>
            <p:ph type="title"/>
          </p:nvPr>
        </p:nvSpPr>
        <p:spPr>
          <a:xfrm>
            <a:off x="228600" y="205979"/>
            <a:ext cx="5867400" cy="857250"/>
          </a:xfrm>
        </p:spPr>
        <p:txBody>
          <a:bodyPr vert="horz" lIns="91440" tIns="0" rIns="91440" bIns="0" rtlCol="0" anchor="ctr">
            <a:noAutofit/>
          </a:bodyPr>
          <a:lstStyle>
            <a:lvl1pPr>
              <a:defRPr lang="en-AU" sz="4000" spc="-300">
                <a:latin typeface="Segoe UI Semibold" pitchFamily="34" charset="0"/>
                <a:cs typeface="Segoe UI Semibold" pitchFamily="34" charset="0"/>
              </a:defRPr>
            </a:lvl1pPr>
          </a:lstStyle>
          <a:p>
            <a:pPr marL="0" lvl="0" algn="l"/>
            <a:r>
              <a:rPr lang="en-US" smtClean="0"/>
              <a:t>Click to edit Master title style</a:t>
            </a:r>
            <a:endParaRPr lang="en-AU"/>
          </a:p>
        </p:txBody>
      </p:sp>
      <p:sp>
        <p:nvSpPr>
          <p:cNvPr id="10" name="Content Placeholder 2"/>
          <p:cNvSpPr>
            <a:spLocks noGrp="1"/>
          </p:cNvSpPr>
          <p:nvPr>
            <p:ph idx="1"/>
          </p:nvPr>
        </p:nvSpPr>
        <p:spPr>
          <a:xfrm>
            <a:off x="228600" y="1200150"/>
            <a:ext cx="5867400" cy="3394472"/>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4" name="Date Placeholder 3"/>
          <p:cNvSpPr>
            <a:spLocks noGrp="1"/>
          </p:cNvSpPr>
          <p:nvPr>
            <p:ph type="dt" sz="half" idx="10"/>
          </p:nvPr>
        </p:nvSpPr>
        <p:spPr>
          <a:xfrm>
            <a:off x="228600" y="4705350"/>
            <a:ext cx="109728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5" name="Footer Placeholder 4"/>
          <p:cNvSpPr>
            <a:spLocks noGrp="1"/>
          </p:cNvSpPr>
          <p:nvPr>
            <p:ph type="ftr" sz="quarter" idx="11"/>
          </p:nvPr>
        </p:nvSpPr>
        <p:spPr>
          <a:xfrm>
            <a:off x="17145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6" name="Slide Number Placeholder 5"/>
          <p:cNvSpPr>
            <a:spLocks noGrp="1"/>
          </p:cNvSpPr>
          <p:nvPr>
            <p:ph type="sldNum" sz="quarter" idx="12"/>
          </p:nvPr>
        </p:nvSpPr>
        <p:spPr>
          <a:xfrm>
            <a:off x="4998720" y="4705350"/>
            <a:ext cx="109728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Tree>
    <p:extLst>
      <p:ext uri="{BB962C8B-B14F-4D97-AF65-F5344CB8AC3E}">
        <p14:creationId xmlns:p14="http://schemas.microsoft.com/office/powerpoint/2010/main" val="366226484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7" name="Rectangle 6"/>
          <p:cNvSpPr/>
          <p:nvPr userDrawn="1"/>
        </p:nvSpPr>
        <p:spPr>
          <a:xfrm>
            <a:off x="6241774" y="0"/>
            <a:ext cx="2902226" cy="5143500"/>
          </a:xfrm>
          <a:prstGeom prst="rect">
            <a:avLst/>
          </a:prstGeom>
          <a:gradFill flip="none" rotWithShape="1">
            <a:gsLst>
              <a:gs pos="100000">
                <a:srgbClr val="EAEBEC"/>
              </a:gs>
              <a:gs pos="0">
                <a:srgbClr val="D0D2D5"/>
              </a:gs>
            </a:gsLst>
            <a:lin ang="0" scaled="1"/>
            <a:tileRect/>
          </a:gra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0" name="Content Placeholder 2"/>
          <p:cNvSpPr>
            <a:spLocks noGrp="1"/>
          </p:cNvSpPr>
          <p:nvPr>
            <p:ph idx="1"/>
          </p:nvPr>
        </p:nvSpPr>
        <p:spPr>
          <a:xfrm>
            <a:off x="228600" y="1200150"/>
            <a:ext cx="5867400" cy="3394472"/>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4" name="Date Placeholder 3"/>
          <p:cNvSpPr>
            <a:spLocks noGrp="1"/>
          </p:cNvSpPr>
          <p:nvPr>
            <p:ph type="dt" sz="half" idx="10"/>
          </p:nvPr>
        </p:nvSpPr>
        <p:spPr>
          <a:xfrm>
            <a:off x="228600" y="4705350"/>
            <a:ext cx="109728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5" name="Footer Placeholder 4"/>
          <p:cNvSpPr>
            <a:spLocks noGrp="1"/>
          </p:cNvSpPr>
          <p:nvPr>
            <p:ph type="ftr" sz="quarter" idx="11"/>
          </p:nvPr>
        </p:nvSpPr>
        <p:spPr>
          <a:xfrm>
            <a:off x="17145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6" name="Slide Number Placeholder 5"/>
          <p:cNvSpPr>
            <a:spLocks noGrp="1"/>
          </p:cNvSpPr>
          <p:nvPr>
            <p:ph type="sldNum" sz="quarter" idx="12"/>
          </p:nvPr>
        </p:nvSpPr>
        <p:spPr>
          <a:xfrm>
            <a:off x="4998720" y="4705350"/>
            <a:ext cx="109728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12" name="Title 1"/>
          <p:cNvSpPr>
            <a:spLocks noGrp="1"/>
          </p:cNvSpPr>
          <p:nvPr>
            <p:ph type="title"/>
          </p:nvPr>
        </p:nvSpPr>
        <p:spPr>
          <a:xfrm>
            <a:off x="228600" y="205979"/>
            <a:ext cx="5867400" cy="841771"/>
          </a:xfrm>
          <a:solidFill>
            <a:srgbClr val="2F3037"/>
          </a:solidFill>
        </p:spPr>
        <p:txBody>
          <a:bodyPr vert="horz" lIns="91440" tIns="0" rIns="91440" bIns="0" rtlCol="0" anchor="ctr">
            <a:normAutofit/>
          </a:bodyPr>
          <a:lstStyle>
            <a:lvl1pPr>
              <a:defRPr lang="en-AU" sz="4000" spc="-300">
                <a:solidFill>
                  <a:schemeClr val="bg1"/>
                </a:solidFill>
                <a:latin typeface="Segoe UI Semibold" pitchFamily="34" charset="0"/>
                <a:cs typeface="Segoe UI Semibold" pitchFamily="34" charset="0"/>
              </a:defRPr>
            </a:lvl1pPr>
          </a:lstStyle>
          <a:p>
            <a:pPr marL="0" lvl="0" algn="l"/>
            <a:r>
              <a:rPr lang="en-US" dirty="0" smtClean="0"/>
              <a:t>Click to edit Master title style</a:t>
            </a:r>
            <a:endParaRPr lang="en-AU" dirty="0"/>
          </a:p>
        </p:txBody>
      </p:sp>
    </p:spTree>
    <p:extLst>
      <p:ext uri="{BB962C8B-B14F-4D97-AF65-F5344CB8AC3E}">
        <p14:creationId xmlns:p14="http://schemas.microsoft.com/office/powerpoint/2010/main" val="300762233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205979"/>
            <a:ext cx="8686800" cy="841771"/>
          </a:xfrm>
        </p:spPr>
        <p:txBody>
          <a:bodyPr vert="horz" lIns="91440" tIns="0" rIns="91440" bIns="0" rtlCol="0" anchor="ctr">
            <a:normAutofit/>
          </a:bodyPr>
          <a:lstStyle>
            <a:lvl1pPr>
              <a:defRPr lang="en-AU" spc="-300">
                <a:latin typeface="Segoe UI Semibold" pitchFamily="34" charset="0"/>
                <a:cs typeface="Segoe UI Semibold" pitchFamily="34" charset="0"/>
              </a:defRPr>
            </a:lvl1pPr>
          </a:lstStyle>
          <a:p>
            <a:pPr marL="0" lvl="0" algn="l"/>
            <a:r>
              <a:rPr lang="en-US" smtClean="0"/>
              <a:t>Click to edit Master title style</a:t>
            </a:r>
            <a:endParaRPr lang="en-AU"/>
          </a:p>
        </p:txBody>
      </p:sp>
      <p:sp>
        <p:nvSpPr>
          <p:cNvPr id="3" name="Content Placeholder 2"/>
          <p:cNvSpPr>
            <a:spLocks noGrp="1"/>
          </p:cNvSpPr>
          <p:nvPr>
            <p:ph idx="1"/>
          </p:nvPr>
        </p:nvSpPr>
        <p:spPr>
          <a:xfrm>
            <a:off x="228600" y="1428750"/>
            <a:ext cx="8686800" cy="3165872"/>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20" name="Text Placeholder 19"/>
          <p:cNvSpPr>
            <a:spLocks noGrp="1"/>
          </p:cNvSpPr>
          <p:nvPr>
            <p:ph type="body" sz="quarter" idx="13" hasCustomPrompt="1"/>
          </p:nvPr>
        </p:nvSpPr>
        <p:spPr>
          <a:xfrm>
            <a:off x="228600" y="1059418"/>
            <a:ext cx="8686800" cy="369332"/>
          </a:xfrm>
          <a:noFill/>
        </p:spPr>
        <p:txBody>
          <a:bodyPr wrap="square" rtlCol="0">
            <a:spAutoFit/>
          </a:bodyPr>
          <a:lstStyle>
            <a:lvl1pPr marL="0" indent="0">
              <a:buNone/>
              <a:defRPr lang="en-AU" sz="1800" spc="-150" dirty="0">
                <a:solidFill>
                  <a:srgbClr val="ED4037"/>
                </a:solidFill>
                <a:latin typeface="Segoe UI Light" pitchFamily="34" charset="0"/>
                <a:ea typeface="+mj-ea"/>
                <a:cs typeface="Segoe UI Light" pitchFamily="34" charset="0"/>
              </a:defRPr>
            </a:lvl1pPr>
          </a:lstStyle>
          <a:p>
            <a:pPr marL="0" lvl="0"/>
            <a:r>
              <a:rPr lang="en-US" dirty="0" smtClean="0"/>
              <a:t>CLICK TO EDIT MASTER TEXT STYLES</a:t>
            </a:r>
            <a:endParaRPr lang="en-AU" dirty="0"/>
          </a:p>
        </p:txBody>
      </p:sp>
      <p:sp>
        <p:nvSpPr>
          <p:cNvPr id="21"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22"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23"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Tree>
    <p:extLst>
      <p:ext uri="{BB962C8B-B14F-4D97-AF65-F5344CB8AC3E}">
        <p14:creationId xmlns:p14="http://schemas.microsoft.com/office/powerpoint/2010/main" val="2561806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 name="Content Placeholder 2"/>
          <p:cNvSpPr>
            <a:spLocks noGrp="1"/>
          </p:cNvSpPr>
          <p:nvPr>
            <p:ph idx="4294967295"/>
          </p:nvPr>
        </p:nvSpPr>
        <p:spPr>
          <a:xfrm>
            <a:off x="228600" y="1428750"/>
            <a:ext cx="8686800" cy="3200400"/>
          </a:xfrm>
          <a:solidFill>
            <a:schemeClr val="bg1"/>
          </a:solidFill>
          <a:ln w="6350">
            <a:solidFill>
              <a:schemeClr val="bg1">
                <a:lumMod val="85000"/>
              </a:schemeClr>
            </a:solidFill>
          </a:ln>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5"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6"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7"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19" name="Title 1"/>
          <p:cNvSpPr>
            <a:spLocks noGrp="1"/>
          </p:cNvSpPr>
          <p:nvPr>
            <p:ph type="title"/>
          </p:nvPr>
        </p:nvSpPr>
        <p:spPr>
          <a:xfrm>
            <a:off x="228600" y="205979"/>
            <a:ext cx="8686800" cy="841771"/>
          </a:xfrm>
          <a:solidFill>
            <a:srgbClr val="2F3037"/>
          </a:solidFill>
        </p:spPr>
        <p:txBody>
          <a:bodyPr vert="horz" lIns="91440" tIns="0" rIns="91440" bIns="0" rtlCol="0" anchor="ctr">
            <a:normAutofit/>
          </a:bodyPr>
          <a:lstStyle>
            <a:lvl1pPr>
              <a:defRPr lang="en-AU" spc="-300">
                <a:solidFill>
                  <a:schemeClr val="bg1"/>
                </a:solidFill>
                <a:latin typeface="Segoe UI Semibold" pitchFamily="34" charset="0"/>
                <a:cs typeface="Segoe UI Semibold" pitchFamily="34" charset="0"/>
              </a:defRPr>
            </a:lvl1pPr>
          </a:lstStyle>
          <a:p>
            <a:pPr marL="0" lvl="0" algn="l"/>
            <a:r>
              <a:rPr lang="en-US" smtClean="0"/>
              <a:t>Click to edit Master title style</a:t>
            </a:r>
            <a:endParaRPr lang="en-AU"/>
          </a:p>
        </p:txBody>
      </p:sp>
      <p:sp>
        <p:nvSpPr>
          <p:cNvPr id="20" name="Text Placeholder 19"/>
          <p:cNvSpPr>
            <a:spLocks noGrp="1"/>
          </p:cNvSpPr>
          <p:nvPr>
            <p:ph type="body" sz="quarter" idx="13" hasCustomPrompt="1"/>
          </p:nvPr>
        </p:nvSpPr>
        <p:spPr>
          <a:xfrm>
            <a:off x="228600" y="1047750"/>
            <a:ext cx="8686800" cy="369332"/>
          </a:xfrm>
          <a:solidFill>
            <a:srgbClr val="97999B"/>
          </a:solidFill>
        </p:spPr>
        <p:txBody>
          <a:bodyPr wrap="square" rtlCol="0">
            <a:spAutoFit/>
          </a:bodyPr>
          <a:lstStyle>
            <a:lvl1pPr marL="0" indent="0">
              <a:buNone/>
              <a:defRPr lang="en-AU" sz="1800" spc="-150" dirty="0">
                <a:solidFill>
                  <a:schemeClr val="bg1">
                    <a:lumMod val="95000"/>
                  </a:schemeClr>
                </a:solidFill>
                <a:latin typeface="Segoe UI Light" pitchFamily="34" charset="0"/>
                <a:ea typeface="+mj-ea"/>
                <a:cs typeface="Segoe UI Light" pitchFamily="34" charset="0"/>
              </a:defRPr>
            </a:lvl1pPr>
          </a:lstStyle>
          <a:p>
            <a:pPr marL="0" lvl="0"/>
            <a:r>
              <a:rPr lang="en-US" dirty="0" smtClean="0"/>
              <a:t>CLICK TO EDIT MASTER TEXT STYLES</a:t>
            </a:r>
            <a:endParaRPr lang="en-AU" dirty="0"/>
          </a:p>
        </p:txBody>
      </p:sp>
    </p:spTree>
    <p:extLst>
      <p:ext uri="{BB962C8B-B14F-4D97-AF65-F5344CB8AC3E}">
        <p14:creationId xmlns:p14="http://schemas.microsoft.com/office/powerpoint/2010/main" val="404909475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7" name="Rectangle 6"/>
          <p:cNvSpPr/>
          <p:nvPr userDrawn="1"/>
        </p:nvSpPr>
        <p:spPr>
          <a:xfrm>
            <a:off x="6241774" y="0"/>
            <a:ext cx="2902226" cy="5143500"/>
          </a:xfrm>
          <a:prstGeom prst="rect">
            <a:avLst/>
          </a:prstGeom>
          <a:gradFill flip="none" rotWithShape="1">
            <a:gsLst>
              <a:gs pos="100000">
                <a:srgbClr val="EAEBEC"/>
              </a:gs>
              <a:gs pos="0">
                <a:srgbClr val="D0D2D5"/>
              </a:gs>
            </a:gsLst>
            <a:lin ang="0" scaled="1"/>
            <a:tileRect/>
          </a:gra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9" name="Title 1"/>
          <p:cNvSpPr>
            <a:spLocks noGrp="1"/>
          </p:cNvSpPr>
          <p:nvPr>
            <p:ph type="title"/>
          </p:nvPr>
        </p:nvSpPr>
        <p:spPr>
          <a:xfrm>
            <a:off x="228600" y="205979"/>
            <a:ext cx="5867400" cy="857250"/>
          </a:xfrm>
        </p:spPr>
        <p:txBody>
          <a:bodyPr vert="horz" lIns="91440" tIns="0" rIns="91440" bIns="0" rtlCol="0" anchor="ctr">
            <a:noAutofit/>
          </a:bodyPr>
          <a:lstStyle>
            <a:lvl1pPr>
              <a:defRPr lang="en-AU" sz="4000" spc="-300">
                <a:latin typeface="Segoe UI Semibold" pitchFamily="34" charset="0"/>
                <a:cs typeface="Segoe UI Semibold" pitchFamily="34" charset="0"/>
              </a:defRPr>
            </a:lvl1pPr>
          </a:lstStyle>
          <a:p>
            <a:pPr marL="0" lvl="0" algn="l"/>
            <a:r>
              <a:rPr lang="en-US" smtClean="0"/>
              <a:t>Click to edit Master title style</a:t>
            </a:r>
            <a:endParaRPr lang="en-AU"/>
          </a:p>
        </p:txBody>
      </p:sp>
      <p:sp>
        <p:nvSpPr>
          <p:cNvPr id="10" name="Content Placeholder 2"/>
          <p:cNvSpPr>
            <a:spLocks noGrp="1"/>
          </p:cNvSpPr>
          <p:nvPr>
            <p:ph idx="1"/>
          </p:nvPr>
        </p:nvSpPr>
        <p:spPr>
          <a:xfrm>
            <a:off x="228600" y="1428750"/>
            <a:ext cx="5867400" cy="3200400"/>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4" name="Date Placeholder 3"/>
          <p:cNvSpPr>
            <a:spLocks noGrp="1"/>
          </p:cNvSpPr>
          <p:nvPr>
            <p:ph type="dt" sz="half" idx="10"/>
          </p:nvPr>
        </p:nvSpPr>
        <p:spPr>
          <a:xfrm>
            <a:off x="228600" y="4705350"/>
            <a:ext cx="109728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5" name="Footer Placeholder 4"/>
          <p:cNvSpPr>
            <a:spLocks noGrp="1"/>
          </p:cNvSpPr>
          <p:nvPr>
            <p:ph type="ftr" sz="quarter" idx="11"/>
          </p:nvPr>
        </p:nvSpPr>
        <p:spPr>
          <a:xfrm>
            <a:off x="17145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6" name="Slide Number Placeholder 5"/>
          <p:cNvSpPr>
            <a:spLocks noGrp="1"/>
          </p:cNvSpPr>
          <p:nvPr>
            <p:ph type="sldNum" sz="quarter" idx="12"/>
          </p:nvPr>
        </p:nvSpPr>
        <p:spPr>
          <a:xfrm>
            <a:off x="4998720" y="4705350"/>
            <a:ext cx="109728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8" name="Text Placeholder 19"/>
          <p:cNvSpPr>
            <a:spLocks noGrp="1"/>
          </p:cNvSpPr>
          <p:nvPr>
            <p:ph type="body" sz="quarter" idx="13" hasCustomPrompt="1"/>
          </p:nvPr>
        </p:nvSpPr>
        <p:spPr>
          <a:xfrm>
            <a:off x="228600" y="1065681"/>
            <a:ext cx="5867400" cy="369332"/>
          </a:xfrm>
          <a:noFill/>
        </p:spPr>
        <p:txBody>
          <a:bodyPr wrap="square" rtlCol="0">
            <a:spAutoFit/>
          </a:bodyPr>
          <a:lstStyle>
            <a:lvl1pPr marL="0" indent="0">
              <a:buNone/>
              <a:defRPr lang="en-AU" sz="1800" spc="-150" dirty="0">
                <a:solidFill>
                  <a:srgbClr val="ED4037"/>
                </a:solidFill>
                <a:latin typeface="Segoe UI Light" pitchFamily="34" charset="0"/>
                <a:ea typeface="+mj-ea"/>
                <a:cs typeface="Segoe UI Light" pitchFamily="34" charset="0"/>
              </a:defRPr>
            </a:lvl1pPr>
          </a:lstStyle>
          <a:p>
            <a:pPr marL="0" lvl="0"/>
            <a:r>
              <a:rPr lang="en-US" dirty="0" smtClean="0"/>
              <a:t>CLICK TO EDIT MASTER TEXT STYLES</a:t>
            </a:r>
            <a:endParaRPr lang="en-AU" dirty="0"/>
          </a:p>
        </p:txBody>
      </p:sp>
    </p:spTree>
    <p:extLst>
      <p:ext uri="{BB962C8B-B14F-4D97-AF65-F5344CB8AC3E}">
        <p14:creationId xmlns:p14="http://schemas.microsoft.com/office/powerpoint/2010/main" val="355104660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Rectangle 8"/>
          <p:cNvSpPr/>
          <p:nvPr userDrawn="1"/>
        </p:nvSpPr>
        <p:spPr>
          <a:xfrm>
            <a:off x="6241774" y="0"/>
            <a:ext cx="2902226" cy="5143500"/>
          </a:xfrm>
          <a:prstGeom prst="rect">
            <a:avLst/>
          </a:prstGeom>
          <a:gradFill flip="none" rotWithShape="1">
            <a:gsLst>
              <a:gs pos="100000">
                <a:srgbClr val="EAEBEC"/>
              </a:gs>
              <a:gs pos="0">
                <a:srgbClr val="D0D2D5"/>
              </a:gs>
            </a:gsLst>
            <a:lin ang="0" scaled="1"/>
            <a:tileRect/>
          </a:gra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7" name="Content Placeholder 2"/>
          <p:cNvSpPr>
            <a:spLocks noGrp="1"/>
          </p:cNvSpPr>
          <p:nvPr>
            <p:ph idx="4294967295"/>
          </p:nvPr>
        </p:nvSpPr>
        <p:spPr>
          <a:xfrm>
            <a:off x="228600" y="1428750"/>
            <a:ext cx="5867400" cy="3200400"/>
          </a:xfrm>
          <a:solidFill>
            <a:schemeClr val="bg1"/>
          </a:solidFill>
          <a:ln w="6350">
            <a:solidFill>
              <a:schemeClr val="bg1">
                <a:lumMod val="85000"/>
              </a:schemeClr>
            </a:solidFill>
          </a:ln>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3" name="Date Placeholder 3"/>
          <p:cNvSpPr>
            <a:spLocks noGrp="1"/>
          </p:cNvSpPr>
          <p:nvPr>
            <p:ph type="dt" sz="half" idx="10"/>
          </p:nvPr>
        </p:nvSpPr>
        <p:spPr>
          <a:xfrm>
            <a:off x="228600" y="4705350"/>
            <a:ext cx="109728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4" name="Footer Placeholder 4"/>
          <p:cNvSpPr>
            <a:spLocks noGrp="1"/>
          </p:cNvSpPr>
          <p:nvPr>
            <p:ph type="ftr" sz="quarter" idx="11"/>
          </p:nvPr>
        </p:nvSpPr>
        <p:spPr>
          <a:xfrm>
            <a:off x="17145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5" name="Slide Number Placeholder 5"/>
          <p:cNvSpPr>
            <a:spLocks noGrp="1"/>
          </p:cNvSpPr>
          <p:nvPr>
            <p:ph type="sldNum" sz="quarter" idx="12"/>
          </p:nvPr>
        </p:nvSpPr>
        <p:spPr>
          <a:xfrm>
            <a:off x="4998720" y="4705350"/>
            <a:ext cx="109728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16" name="Title 1"/>
          <p:cNvSpPr>
            <a:spLocks noGrp="1"/>
          </p:cNvSpPr>
          <p:nvPr>
            <p:ph type="title"/>
          </p:nvPr>
        </p:nvSpPr>
        <p:spPr>
          <a:xfrm>
            <a:off x="228600" y="205979"/>
            <a:ext cx="5867400" cy="841771"/>
          </a:xfrm>
          <a:solidFill>
            <a:srgbClr val="2F3037"/>
          </a:solidFill>
        </p:spPr>
        <p:txBody>
          <a:bodyPr vert="horz" lIns="91440" tIns="0" rIns="91440" bIns="0" rtlCol="0" anchor="ctr">
            <a:normAutofit/>
          </a:bodyPr>
          <a:lstStyle>
            <a:lvl1pPr>
              <a:defRPr lang="en-AU" sz="4000" spc="-300">
                <a:solidFill>
                  <a:schemeClr val="bg1"/>
                </a:solidFill>
                <a:latin typeface="Segoe UI Semibold" pitchFamily="34" charset="0"/>
                <a:cs typeface="Segoe UI Semibold" pitchFamily="34" charset="0"/>
              </a:defRPr>
            </a:lvl1pPr>
          </a:lstStyle>
          <a:p>
            <a:pPr marL="0" lvl="0" algn="l"/>
            <a:r>
              <a:rPr lang="en-US" dirty="0" smtClean="0"/>
              <a:t>Click to edit Master title style</a:t>
            </a:r>
            <a:endParaRPr lang="en-AU" dirty="0"/>
          </a:p>
        </p:txBody>
      </p:sp>
      <p:sp>
        <p:nvSpPr>
          <p:cNvPr id="17" name="Text Placeholder 19"/>
          <p:cNvSpPr>
            <a:spLocks noGrp="1"/>
          </p:cNvSpPr>
          <p:nvPr>
            <p:ph type="body" sz="quarter" idx="13" hasCustomPrompt="1"/>
          </p:nvPr>
        </p:nvSpPr>
        <p:spPr>
          <a:xfrm>
            <a:off x="228600" y="1047750"/>
            <a:ext cx="5867400" cy="369332"/>
          </a:xfrm>
          <a:solidFill>
            <a:srgbClr val="97999B"/>
          </a:solidFill>
        </p:spPr>
        <p:txBody>
          <a:bodyPr wrap="square" rtlCol="0">
            <a:spAutoFit/>
          </a:bodyPr>
          <a:lstStyle>
            <a:lvl1pPr marL="0" indent="0">
              <a:buNone/>
              <a:defRPr lang="en-AU" sz="1800" spc="-150" dirty="0">
                <a:solidFill>
                  <a:schemeClr val="bg1">
                    <a:lumMod val="95000"/>
                  </a:schemeClr>
                </a:solidFill>
                <a:latin typeface="Segoe UI Light" pitchFamily="34" charset="0"/>
                <a:ea typeface="+mj-ea"/>
                <a:cs typeface="Segoe UI Light" pitchFamily="34" charset="0"/>
              </a:defRPr>
            </a:lvl1pPr>
          </a:lstStyle>
          <a:p>
            <a:pPr marL="0" lvl="0"/>
            <a:r>
              <a:rPr lang="en-US" dirty="0" smtClean="0"/>
              <a:t>CLICK TO EDIT MASTER TEXT STYLES</a:t>
            </a:r>
            <a:endParaRPr lang="en-AU" dirty="0"/>
          </a:p>
        </p:txBody>
      </p:sp>
    </p:spTree>
    <p:extLst>
      <p:ext uri="{BB962C8B-B14F-4D97-AF65-F5344CB8AC3E}">
        <p14:creationId xmlns:p14="http://schemas.microsoft.com/office/powerpoint/2010/main" val="49647105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205979"/>
            <a:ext cx="8686800" cy="857250"/>
          </a:xfrm>
        </p:spPr>
        <p:txBody>
          <a:bodyPr vert="horz" lIns="91440" tIns="0" rIns="91440" bIns="0" rtlCol="0" anchor="ctr">
            <a:normAutofit/>
          </a:bodyPr>
          <a:lstStyle>
            <a:lvl1pPr>
              <a:defRPr lang="en-AU" spc="-300">
                <a:latin typeface="Segoe UI Semibold" pitchFamily="34" charset="0"/>
                <a:cs typeface="Segoe UI Semibold" pitchFamily="34" charset="0"/>
              </a:defRPr>
            </a:lvl1pPr>
          </a:lstStyle>
          <a:p>
            <a:pPr marL="0" lvl="0" algn="l"/>
            <a:r>
              <a:rPr lang="en-US" smtClean="0"/>
              <a:t>Click to edit Master title style</a:t>
            </a:r>
            <a:endParaRPr lang="en-AU"/>
          </a:p>
        </p:txBody>
      </p:sp>
      <p:sp>
        <p:nvSpPr>
          <p:cNvPr id="3" name="Content Placeholder 2"/>
          <p:cNvSpPr>
            <a:spLocks noGrp="1"/>
          </p:cNvSpPr>
          <p:nvPr>
            <p:ph sz="half" idx="1"/>
          </p:nvPr>
        </p:nvSpPr>
        <p:spPr>
          <a:xfrm>
            <a:off x="228600" y="1114425"/>
            <a:ext cx="4267200" cy="3514725"/>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4" name="Content Placeholder 3"/>
          <p:cNvSpPr>
            <a:spLocks noGrp="1"/>
          </p:cNvSpPr>
          <p:nvPr>
            <p:ph sz="half" idx="2"/>
          </p:nvPr>
        </p:nvSpPr>
        <p:spPr>
          <a:xfrm>
            <a:off x="4648200" y="1114425"/>
            <a:ext cx="4267200" cy="3514725"/>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1"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2"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3"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Tree>
    <p:extLst>
      <p:ext uri="{BB962C8B-B14F-4D97-AF65-F5344CB8AC3E}">
        <p14:creationId xmlns:p14="http://schemas.microsoft.com/office/powerpoint/2010/main" val="11570810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029200" y="3486150"/>
            <a:ext cx="3845412" cy="363176"/>
          </a:xfrm>
          <a:solidFill>
            <a:srgbClr val="C00000"/>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27432" rIns="91440" bIns="27432" numCol="1" spcCol="0" rtlCol="0" fromWordArt="0" anchor="ctr" anchorCtr="0" forceAA="0" compatLnSpc="1">
            <a:prstTxWarp prst="textNoShape">
              <a:avLst/>
            </a:prstTxWarp>
            <a:spAutoFit/>
          </a:bodyPr>
          <a:lstStyle>
            <a:lvl1pPr>
              <a:defRPr lang="en-AU" sz="2000" spc="-150" dirty="0">
                <a:solidFill>
                  <a:schemeClr val="lt1"/>
                </a:solidFill>
                <a:latin typeface="Segoe UI Light" pitchFamily="34" charset="0"/>
                <a:cs typeface="Segoe UI Light" pitchFamily="34" charset="0"/>
              </a:defRPr>
            </a:lvl1pPr>
          </a:lstStyle>
          <a:p>
            <a:pPr marL="0" lvl="0" indent="0">
              <a:buNone/>
            </a:pPr>
            <a:r>
              <a:rPr lang="en-US" dirty="0" smtClean="0"/>
              <a:t>CLICK TO EDIT MASTER SUBTITLE STYLE</a:t>
            </a:r>
            <a:endParaRPr lang="en-AU" dirty="0"/>
          </a:p>
        </p:txBody>
      </p:sp>
      <p:sp>
        <p:nvSpPr>
          <p:cNvPr id="2" name="Title 1"/>
          <p:cNvSpPr>
            <a:spLocks noGrp="1"/>
          </p:cNvSpPr>
          <p:nvPr>
            <p:ph type="ctrTitle" hasCustomPrompt="1"/>
          </p:nvPr>
        </p:nvSpPr>
        <p:spPr>
          <a:xfrm>
            <a:off x="1055601" y="2845773"/>
            <a:ext cx="8080161" cy="677108"/>
          </a:xfrm>
          <a:solidFill>
            <a:schemeClr val="bg1"/>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5760" tIns="0" rIns="365760" bIns="0" numCol="1" spcCol="0" rtlCol="0" fromWordArt="0" anchor="ctr" anchorCtr="0" forceAA="0" compatLnSpc="1">
            <a:prstTxWarp prst="textNoShape">
              <a:avLst/>
            </a:prstTxWarp>
            <a:spAutoFit/>
          </a:bodyPr>
          <a:lstStyle>
            <a:lvl1pPr>
              <a:defRPr lang="en-AU" sz="4400" spc="-300" dirty="0">
                <a:solidFill>
                  <a:schemeClr val="tx1"/>
                </a:solidFill>
                <a:latin typeface="Segoe UI Light" pitchFamily="34" charset="0"/>
                <a:ea typeface="+mn-ea"/>
                <a:cs typeface="Segoe UI Light" pitchFamily="34" charset="0"/>
              </a:defRPr>
            </a:lvl1pPr>
          </a:lstStyle>
          <a:p>
            <a:pPr marL="0" lvl="0" algn="r"/>
            <a:r>
              <a:rPr lang="en-US" dirty="0" smtClean="0"/>
              <a:t>CLICK TO EDIT MASTER TITLE STYLE</a:t>
            </a:r>
            <a:endParaRPr lang="en-AU"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845" y="10396"/>
            <a:ext cx="2141449" cy="1113553"/>
          </a:xfrm>
          <a:prstGeom prst="rect">
            <a:avLst/>
          </a:prstGeom>
          <a:effectLst>
            <a:glow rad="76200">
              <a:schemeClr val="tx1">
                <a:alpha val="5000"/>
              </a:schemeClr>
            </a:glow>
            <a:softEdge rad="0"/>
          </a:effectLst>
        </p:spPr>
      </p:pic>
    </p:spTree>
    <p:extLst>
      <p:ext uri="{BB962C8B-B14F-4D97-AF65-F5344CB8AC3E}">
        <p14:creationId xmlns:p14="http://schemas.microsoft.com/office/powerpoint/2010/main" val="319922079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1114425"/>
            <a:ext cx="4267200" cy="3514725"/>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4" name="Content Placeholder 3"/>
          <p:cNvSpPr>
            <a:spLocks noGrp="1"/>
          </p:cNvSpPr>
          <p:nvPr>
            <p:ph sz="half" idx="2"/>
          </p:nvPr>
        </p:nvSpPr>
        <p:spPr>
          <a:xfrm>
            <a:off x="4648200" y="1114425"/>
            <a:ext cx="4267200" cy="3514725"/>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1"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2"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3"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9" name="Title 1"/>
          <p:cNvSpPr txBox="1">
            <a:spLocks/>
          </p:cNvSpPr>
          <p:nvPr userDrawn="1"/>
        </p:nvSpPr>
        <p:spPr>
          <a:xfrm>
            <a:off x="228600" y="205979"/>
            <a:ext cx="8686800" cy="857250"/>
          </a:xfrm>
          <a:prstGeom prst="rect">
            <a:avLst/>
          </a:prstGeom>
          <a:solidFill>
            <a:srgbClr val="2F3037"/>
          </a:solidFill>
        </p:spPr>
        <p:txBody>
          <a:bodyPr vert="horz" lIns="91440" tIns="0" rIns="91440" bIns="0" rtlCol="0" anchor="ctr">
            <a:normAutofit/>
          </a:bodyPr>
          <a:lstStyle>
            <a:lvl1pPr algn="ctr" defTabSz="914400" rtl="0" eaLnBrk="1" latinLnBrk="0" hangingPunct="1">
              <a:spcBef>
                <a:spcPct val="0"/>
              </a:spcBef>
              <a:buNone/>
              <a:defRPr lang="en-AU" sz="4400" kern="1200" spc="-300">
                <a:solidFill>
                  <a:schemeClr val="tx1"/>
                </a:solidFill>
                <a:latin typeface="Segoe UI Semibold" pitchFamily="34" charset="0"/>
                <a:ea typeface="+mj-ea"/>
                <a:cs typeface="Segoe UI Semibold" pitchFamily="34" charset="0"/>
              </a:defRPr>
            </a:lvl1pPr>
          </a:lstStyle>
          <a:p>
            <a:pPr algn="l"/>
            <a:r>
              <a:rPr lang="en-AU" dirty="0" smtClean="0">
                <a:solidFill>
                  <a:schemeClr val="bg1"/>
                </a:solidFill>
              </a:rPr>
              <a:t>Click to edit Master title style</a:t>
            </a:r>
            <a:endParaRPr lang="en-AU" dirty="0">
              <a:solidFill>
                <a:schemeClr val="bg1"/>
              </a:solidFill>
            </a:endParaRPr>
          </a:p>
        </p:txBody>
      </p:sp>
    </p:spTree>
    <p:extLst>
      <p:ext uri="{BB962C8B-B14F-4D97-AF65-F5344CB8AC3E}">
        <p14:creationId xmlns:p14="http://schemas.microsoft.com/office/powerpoint/2010/main" val="388851693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7" name="Rectangle 6"/>
          <p:cNvSpPr/>
          <p:nvPr userDrawn="1"/>
        </p:nvSpPr>
        <p:spPr>
          <a:xfrm>
            <a:off x="6241774" y="0"/>
            <a:ext cx="2902226" cy="5143500"/>
          </a:xfrm>
          <a:prstGeom prst="rect">
            <a:avLst/>
          </a:prstGeom>
          <a:gradFill flip="none" rotWithShape="1">
            <a:gsLst>
              <a:gs pos="100000">
                <a:srgbClr val="EAEBEC"/>
              </a:gs>
              <a:gs pos="0">
                <a:srgbClr val="D0D2D5"/>
              </a:gs>
            </a:gsLst>
            <a:lin ang="0" scaled="1"/>
            <a:tileRect/>
          </a:gra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9" name="Title 1"/>
          <p:cNvSpPr>
            <a:spLocks noGrp="1"/>
          </p:cNvSpPr>
          <p:nvPr>
            <p:ph type="title"/>
          </p:nvPr>
        </p:nvSpPr>
        <p:spPr>
          <a:xfrm>
            <a:off x="228600" y="205979"/>
            <a:ext cx="5867400" cy="857250"/>
          </a:xfrm>
        </p:spPr>
        <p:txBody>
          <a:bodyPr vert="horz" lIns="91440" tIns="0" rIns="91440" bIns="0" rtlCol="0" anchor="ctr">
            <a:noAutofit/>
          </a:bodyPr>
          <a:lstStyle>
            <a:lvl1pPr>
              <a:defRPr lang="en-AU" sz="4000"/>
            </a:lvl1pPr>
          </a:lstStyle>
          <a:p>
            <a:pPr marL="0" lvl="0" algn="l"/>
            <a:r>
              <a:rPr lang="en-US" smtClean="0"/>
              <a:t>Click to edit Master title style</a:t>
            </a:r>
            <a:endParaRPr lang="en-AU"/>
          </a:p>
        </p:txBody>
      </p:sp>
      <p:sp>
        <p:nvSpPr>
          <p:cNvPr id="8" name="Date Placeholder 3"/>
          <p:cNvSpPr>
            <a:spLocks noGrp="1"/>
          </p:cNvSpPr>
          <p:nvPr>
            <p:ph type="dt" sz="half" idx="10"/>
          </p:nvPr>
        </p:nvSpPr>
        <p:spPr>
          <a:xfrm>
            <a:off x="228600" y="4705350"/>
            <a:ext cx="109728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1" name="Footer Placeholder 4"/>
          <p:cNvSpPr>
            <a:spLocks noGrp="1"/>
          </p:cNvSpPr>
          <p:nvPr>
            <p:ph type="ftr" sz="quarter" idx="11"/>
          </p:nvPr>
        </p:nvSpPr>
        <p:spPr>
          <a:xfrm>
            <a:off x="17145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2" name="Slide Number Placeholder 5"/>
          <p:cNvSpPr>
            <a:spLocks noGrp="1"/>
          </p:cNvSpPr>
          <p:nvPr>
            <p:ph type="sldNum" sz="quarter" idx="12"/>
          </p:nvPr>
        </p:nvSpPr>
        <p:spPr>
          <a:xfrm>
            <a:off x="4998720" y="4705350"/>
            <a:ext cx="109728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Tree>
    <p:extLst>
      <p:ext uri="{BB962C8B-B14F-4D97-AF65-F5344CB8AC3E}">
        <p14:creationId xmlns:p14="http://schemas.microsoft.com/office/powerpoint/2010/main" val="218358219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7" name="Rectangle 6"/>
          <p:cNvSpPr/>
          <p:nvPr userDrawn="1"/>
        </p:nvSpPr>
        <p:spPr>
          <a:xfrm>
            <a:off x="6241774" y="0"/>
            <a:ext cx="2902226" cy="5143500"/>
          </a:xfrm>
          <a:prstGeom prst="rect">
            <a:avLst/>
          </a:prstGeom>
          <a:gradFill flip="none" rotWithShape="1">
            <a:gsLst>
              <a:gs pos="100000">
                <a:srgbClr val="EAEBEC"/>
              </a:gs>
              <a:gs pos="0">
                <a:srgbClr val="D0D2D5"/>
              </a:gs>
            </a:gsLst>
            <a:lin ang="0" scaled="1"/>
            <a:tileRect/>
          </a:gra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8" name="Date Placeholder 3"/>
          <p:cNvSpPr>
            <a:spLocks noGrp="1"/>
          </p:cNvSpPr>
          <p:nvPr>
            <p:ph type="dt" sz="half" idx="10"/>
          </p:nvPr>
        </p:nvSpPr>
        <p:spPr>
          <a:xfrm>
            <a:off x="228600" y="4705350"/>
            <a:ext cx="109728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9" name="Footer Placeholder 4"/>
          <p:cNvSpPr>
            <a:spLocks noGrp="1"/>
          </p:cNvSpPr>
          <p:nvPr>
            <p:ph type="ftr" sz="quarter" idx="11"/>
          </p:nvPr>
        </p:nvSpPr>
        <p:spPr>
          <a:xfrm>
            <a:off x="17145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2" name="Slide Number Placeholder 5"/>
          <p:cNvSpPr>
            <a:spLocks noGrp="1"/>
          </p:cNvSpPr>
          <p:nvPr>
            <p:ph type="sldNum" sz="quarter" idx="12"/>
          </p:nvPr>
        </p:nvSpPr>
        <p:spPr>
          <a:xfrm>
            <a:off x="4998720" y="4705350"/>
            <a:ext cx="109728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13" name="Title 1"/>
          <p:cNvSpPr>
            <a:spLocks noGrp="1"/>
          </p:cNvSpPr>
          <p:nvPr>
            <p:ph type="title"/>
          </p:nvPr>
        </p:nvSpPr>
        <p:spPr>
          <a:xfrm>
            <a:off x="228600" y="205979"/>
            <a:ext cx="5867400" cy="841771"/>
          </a:xfrm>
          <a:solidFill>
            <a:srgbClr val="2F3037"/>
          </a:solidFill>
        </p:spPr>
        <p:txBody>
          <a:bodyPr vert="horz" lIns="91440" tIns="0" rIns="91440" bIns="0" rtlCol="0" anchor="ctr">
            <a:normAutofit/>
          </a:bodyPr>
          <a:lstStyle>
            <a:lvl1pPr>
              <a:defRPr lang="en-AU" sz="4000" spc="-300">
                <a:solidFill>
                  <a:schemeClr val="bg1"/>
                </a:solidFill>
                <a:latin typeface="Segoe UI Semibold" pitchFamily="34" charset="0"/>
                <a:cs typeface="Segoe UI Semibold" pitchFamily="34" charset="0"/>
              </a:defRPr>
            </a:lvl1pPr>
          </a:lstStyle>
          <a:p>
            <a:pPr marL="0" lvl="0" algn="l"/>
            <a:r>
              <a:rPr lang="en-US" dirty="0" smtClean="0"/>
              <a:t>Click to edit Master title style</a:t>
            </a:r>
            <a:endParaRPr lang="en-AU" dirty="0"/>
          </a:p>
        </p:txBody>
      </p:sp>
    </p:spTree>
    <p:extLst>
      <p:ext uri="{BB962C8B-B14F-4D97-AF65-F5344CB8AC3E}">
        <p14:creationId xmlns:p14="http://schemas.microsoft.com/office/powerpoint/2010/main" val="249317977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7" name="Rectangle 6"/>
          <p:cNvSpPr/>
          <p:nvPr userDrawn="1"/>
        </p:nvSpPr>
        <p:spPr>
          <a:xfrm>
            <a:off x="6241774" y="0"/>
            <a:ext cx="2902226" cy="5143500"/>
          </a:xfrm>
          <a:prstGeom prst="rect">
            <a:avLst/>
          </a:prstGeom>
          <a:gradFill flip="none" rotWithShape="1">
            <a:gsLst>
              <a:gs pos="100000">
                <a:srgbClr val="EAEBEC"/>
              </a:gs>
              <a:gs pos="0">
                <a:srgbClr val="D0D2D5"/>
              </a:gs>
            </a:gsLst>
            <a:lin ang="0" scaled="1"/>
            <a:tileRect/>
          </a:gra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9" name="Title 1"/>
          <p:cNvSpPr>
            <a:spLocks noGrp="1"/>
          </p:cNvSpPr>
          <p:nvPr>
            <p:ph type="title"/>
          </p:nvPr>
        </p:nvSpPr>
        <p:spPr>
          <a:xfrm>
            <a:off x="228600" y="205979"/>
            <a:ext cx="5867400" cy="857250"/>
          </a:xfrm>
        </p:spPr>
        <p:txBody>
          <a:bodyPr vert="horz" lIns="91440" tIns="0" rIns="91440" bIns="0" rtlCol="0" anchor="ctr">
            <a:noAutofit/>
          </a:bodyPr>
          <a:lstStyle>
            <a:lvl1pPr>
              <a:defRPr lang="en-AU" sz="4000" spc="-300">
                <a:latin typeface="Segoe UI Semibold" pitchFamily="34" charset="0"/>
                <a:cs typeface="Segoe UI Semibold" pitchFamily="34" charset="0"/>
              </a:defRPr>
            </a:lvl1pPr>
          </a:lstStyle>
          <a:p>
            <a:pPr marL="0" lvl="0" algn="l"/>
            <a:r>
              <a:rPr lang="en-US" smtClean="0"/>
              <a:t>Click to edit Master title style</a:t>
            </a:r>
            <a:endParaRPr lang="en-AU"/>
          </a:p>
        </p:txBody>
      </p:sp>
      <p:sp>
        <p:nvSpPr>
          <p:cNvPr id="8" name="Text Placeholder 19"/>
          <p:cNvSpPr>
            <a:spLocks noGrp="1"/>
          </p:cNvSpPr>
          <p:nvPr>
            <p:ph type="body" sz="quarter" idx="13" hasCustomPrompt="1"/>
          </p:nvPr>
        </p:nvSpPr>
        <p:spPr>
          <a:xfrm>
            <a:off x="228600" y="1062166"/>
            <a:ext cx="5867400" cy="369332"/>
          </a:xfrm>
          <a:noFill/>
        </p:spPr>
        <p:txBody>
          <a:bodyPr wrap="square" rtlCol="0">
            <a:spAutoFit/>
          </a:bodyPr>
          <a:lstStyle>
            <a:lvl1pPr marL="0" indent="0">
              <a:buNone/>
              <a:defRPr lang="en-AU" sz="1800" spc="-150" dirty="0">
                <a:solidFill>
                  <a:srgbClr val="97999B"/>
                </a:solidFill>
                <a:latin typeface="Segoe UI Light" pitchFamily="34" charset="0"/>
                <a:ea typeface="+mj-ea"/>
                <a:cs typeface="Segoe UI Light" pitchFamily="34" charset="0"/>
              </a:defRPr>
            </a:lvl1pPr>
          </a:lstStyle>
          <a:p>
            <a:pPr marL="0" lvl="0"/>
            <a:r>
              <a:rPr lang="en-US" dirty="0" smtClean="0"/>
              <a:t>CLICK TO EDIT MASTER TEXT STYLES</a:t>
            </a:r>
            <a:endParaRPr lang="en-AU" dirty="0"/>
          </a:p>
        </p:txBody>
      </p:sp>
      <p:sp>
        <p:nvSpPr>
          <p:cNvPr id="11" name="Date Placeholder 3"/>
          <p:cNvSpPr>
            <a:spLocks noGrp="1"/>
          </p:cNvSpPr>
          <p:nvPr>
            <p:ph type="dt" sz="half" idx="10"/>
          </p:nvPr>
        </p:nvSpPr>
        <p:spPr>
          <a:xfrm>
            <a:off x="228600" y="4705350"/>
            <a:ext cx="109728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2" name="Footer Placeholder 4"/>
          <p:cNvSpPr>
            <a:spLocks noGrp="1"/>
          </p:cNvSpPr>
          <p:nvPr>
            <p:ph type="ftr" sz="quarter" idx="11"/>
          </p:nvPr>
        </p:nvSpPr>
        <p:spPr>
          <a:xfrm>
            <a:off x="17145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3" name="Slide Number Placeholder 5"/>
          <p:cNvSpPr>
            <a:spLocks noGrp="1"/>
          </p:cNvSpPr>
          <p:nvPr>
            <p:ph type="sldNum" sz="quarter" idx="12"/>
          </p:nvPr>
        </p:nvSpPr>
        <p:spPr>
          <a:xfrm>
            <a:off x="4998720" y="4705350"/>
            <a:ext cx="109728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Tree>
    <p:extLst>
      <p:ext uri="{BB962C8B-B14F-4D97-AF65-F5344CB8AC3E}">
        <p14:creationId xmlns:p14="http://schemas.microsoft.com/office/powerpoint/2010/main" val="108521101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7" name="Rectangle 6"/>
          <p:cNvSpPr/>
          <p:nvPr userDrawn="1"/>
        </p:nvSpPr>
        <p:spPr>
          <a:xfrm>
            <a:off x="6241774" y="0"/>
            <a:ext cx="2902226" cy="5143500"/>
          </a:xfrm>
          <a:prstGeom prst="rect">
            <a:avLst/>
          </a:prstGeom>
          <a:gradFill flip="none" rotWithShape="1">
            <a:gsLst>
              <a:gs pos="100000">
                <a:srgbClr val="EAEBEC"/>
              </a:gs>
              <a:gs pos="0">
                <a:srgbClr val="D0D2D5"/>
              </a:gs>
            </a:gsLst>
            <a:lin ang="0" scaled="1"/>
            <a:tileRect/>
          </a:gra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2" name="Date Placeholder 3"/>
          <p:cNvSpPr>
            <a:spLocks noGrp="1"/>
          </p:cNvSpPr>
          <p:nvPr>
            <p:ph type="dt" sz="half" idx="10"/>
          </p:nvPr>
        </p:nvSpPr>
        <p:spPr>
          <a:xfrm>
            <a:off x="228600" y="4705350"/>
            <a:ext cx="109728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3" name="Footer Placeholder 4"/>
          <p:cNvSpPr>
            <a:spLocks noGrp="1"/>
          </p:cNvSpPr>
          <p:nvPr>
            <p:ph type="ftr" sz="quarter" idx="11"/>
          </p:nvPr>
        </p:nvSpPr>
        <p:spPr>
          <a:xfrm>
            <a:off x="17145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7" name="Slide Number Placeholder 5"/>
          <p:cNvSpPr>
            <a:spLocks noGrp="1"/>
          </p:cNvSpPr>
          <p:nvPr>
            <p:ph type="sldNum" sz="quarter" idx="12"/>
          </p:nvPr>
        </p:nvSpPr>
        <p:spPr>
          <a:xfrm>
            <a:off x="4998720" y="4705350"/>
            <a:ext cx="109728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18" name="Title 1"/>
          <p:cNvSpPr>
            <a:spLocks noGrp="1"/>
          </p:cNvSpPr>
          <p:nvPr>
            <p:ph type="title"/>
          </p:nvPr>
        </p:nvSpPr>
        <p:spPr>
          <a:xfrm>
            <a:off x="228600" y="205979"/>
            <a:ext cx="5867400" cy="841771"/>
          </a:xfrm>
          <a:solidFill>
            <a:srgbClr val="2F3037"/>
          </a:solidFill>
        </p:spPr>
        <p:txBody>
          <a:bodyPr vert="horz" lIns="91440" tIns="0" rIns="91440" bIns="0" rtlCol="0" anchor="ctr">
            <a:normAutofit/>
          </a:bodyPr>
          <a:lstStyle>
            <a:lvl1pPr>
              <a:defRPr lang="en-AU" sz="4000" spc="-300">
                <a:solidFill>
                  <a:schemeClr val="bg1"/>
                </a:solidFill>
                <a:latin typeface="Segoe UI Semibold" pitchFamily="34" charset="0"/>
                <a:cs typeface="Segoe UI Semibold" pitchFamily="34" charset="0"/>
              </a:defRPr>
            </a:lvl1pPr>
          </a:lstStyle>
          <a:p>
            <a:pPr marL="0" lvl="0" algn="l"/>
            <a:r>
              <a:rPr lang="en-US" dirty="0" smtClean="0"/>
              <a:t>Click to edit Master title style</a:t>
            </a:r>
            <a:endParaRPr lang="en-AU" dirty="0"/>
          </a:p>
        </p:txBody>
      </p:sp>
      <p:sp>
        <p:nvSpPr>
          <p:cNvPr id="19" name="Text Placeholder 19"/>
          <p:cNvSpPr>
            <a:spLocks noGrp="1"/>
          </p:cNvSpPr>
          <p:nvPr>
            <p:ph type="body" sz="quarter" idx="13" hasCustomPrompt="1"/>
          </p:nvPr>
        </p:nvSpPr>
        <p:spPr>
          <a:xfrm>
            <a:off x="228600" y="1047750"/>
            <a:ext cx="5867400" cy="369332"/>
          </a:xfrm>
          <a:solidFill>
            <a:srgbClr val="97999B"/>
          </a:solidFill>
        </p:spPr>
        <p:txBody>
          <a:bodyPr wrap="square" rtlCol="0">
            <a:spAutoFit/>
          </a:bodyPr>
          <a:lstStyle>
            <a:lvl1pPr marL="0" indent="0">
              <a:buNone/>
              <a:defRPr lang="en-AU" sz="1800" spc="-150" dirty="0">
                <a:solidFill>
                  <a:schemeClr val="bg1">
                    <a:lumMod val="95000"/>
                  </a:schemeClr>
                </a:solidFill>
                <a:latin typeface="Segoe UI Light" pitchFamily="34" charset="0"/>
                <a:ea typeface="+mj-ea"/>
                <a:cs typeface="Segoe UI Light" pitchFamily="34" charset="0"/>
              </a:defRPr>
            </a:lvl1pPr>
          </a:lstStyle>
          <a:p>
            <a:pPr marL="0" lvl="0"/>
            <a:r>
              <a:rPr lang="en-US" dirty="0" smtClean="0"/>
              <a:t>CLICK TO EDIT MASTER TEXT STYLES</a:t>
            </a:r>
            <a:endParaRPr lang="en-AU" dirty="0"/>
          </a:p>
        </p:txBody>
      </p:sp>
    </p:spTree>
    <p:extLst>
      <p:ext uri="{BB962C8B-B14F-4D97-AF65-F5344CB8AC3E}">
        <p14:creationId xmlns:p14="http://schemas.microsoft.com/office/powerpoint/2010/main" val="378854944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Title 1"/>
          <p:cNvSpPr>
            <a:spLocks noGrp="1"/>
          </p:cNvSpPr>
          <p:nvPr>
            <p:ph type="title"/>
          </p:nvPr>
        </p:nvSpPr>
        <p:spPr>
          <a:xfrm>
            <a:off x="228600" y="205979"/>
            <a:ext cx="8686800" cy="857250"/>
          </a:xfrm>
        </p:spPr>
        <p:txBody>
          <a:bodyPr/>
          <a:lstStyle>
            <a:lvl1pPr algn="l">
              <a:defRPr spc="-300">
                <a:latin typeface="Segoe UI Semibold" pitchFamily="34" charset="0"/>
                <a:cs typeface="Segoe UI Semibold" pitchFamily="34" charset="0"/>
              </a:defRPr>
            </a:lvl1pPr>
          </a:lstStyle>
          <a:p>
            <a:r>
              <a:rPr lang="en-US" smtClean="0"/>
              <a:t>Click to edit Master title style</a:t>
            </a:r>
            <a:endParaRPr lang="en-AU"/>
          </a:p>
        </p:txBody>
      </p:sp>
      <p:sp>
        <p:nvSpPr>
          <p:cNvPr id="14"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5"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6"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Tree>
    <p:extLst>
      <p:ext uri="{BB962C8B-B14F-4D97-AF65-F5344CB8AC3E}">
        <p14:creationId xmlns:p14="http://schemas.microsoft.com/office/powerpoint/2010/main" val="154017423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dirty="0"/>
          </a:p>
        </p:txBody>
      </p:sp>
      <p:sp>
        <p:nvSpPr>
          <p:cNvPr id="7"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8"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11" name="Title 1"/>
          <p:cNvSpPr>
            <a:spLocks noGrp="1"/>
          </p:cNvSpPr>
          <p:nvPr>
            <p:ph type="title"/>
          </p:nvPr>
        </p:nvSpPr>
        <p:spPr>
          <a:xfrm>
            <a:off x="228600" y="205979"/>
            <a:ext cx="8686800" cy="841771"/>
          </a:xfrm>
          <a:solidFill>
            <a:srgbClr val="2F3037"/>
          </a:solidFill>
        </p:spPr>
        <p:txBody>
          <a:bodyPr vert="horz" lIns="91440" tIns="0" rIns="91440" bIns="0" rtlCol="0" anchor="ctr">
            <a:normAutofit/>
          </a:bodyPr>
          <a:lstStyle>
            <a:lvl1pPr>
              <a:defRPr lang="en-AU" spc="-300">
                <a:solidFill>
                  <a:schemeClr val="bg1"/>
                </a:solidFill>
                <a:latin typeface="Segoe UI Semibold" pitchFamily="34" charset="0"/>
                <a:cs typeface="Segoe UI Semibold" pitchFamily="34" charset="0"/>
              </a:defRPr>
            </a:lvl1pPr>
          </a:lstStyle>
          <a:p>
            <a:pPr marL="0" lvl="0" algn="l"/>
            <a:r>
              <a:rPr lang="en-US" smtClean="0"/>
              <a:t>Click to edit Master title style</a:t>
            </a:r>
            <a:endParaRPr lang="en-AU"/>
          </a:p>
        </p:txBody>
      </p:sp>
    </p:spTree>
    <p:extLst>
      <p:ext uri="{BB962C8B-B14F-4D97-AF65-F5344CB8AC3E}">
        <p14:creationId xmlns:p14="http://schemas.microsoft.com/office/powerpoint/2010/main" val="2986838986"/>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1"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2"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13" name="Title 1"/>
          <p:cNvSpPr>
            <a:spLocks noGrp="1"/>
          </p:cNvSpPr>
          <p:nvPr>
            <p:ph type="title"/>
          </p:nvPr>
        </p:nvSpPr>
        <p:spPr>
          <a:xfrm>
            <a:off x="228600" y="205979"/>
            <a:ext cx="8686800" cy="857250"/>
          </a:xfrm>
        </p:spPr>
        <p:txBody>
          <a:bodyPr/>
          <a:lstStyle>
            <a:lvl1pPr algn="l">
              <a:defRPr spc="-300">
                <a:latin typeface="Segoe UI Semibold" pitchFamily="34" charset="0"/>
                <a:cs typeface="Segoe UI Semibold" pitchFamily="34" charset="0"/>
              </a:defRPr>
            </a:lvl1pPr>
          </a:lstStyle>
          <a:p>
            <a:r>
              <a:rPr lang="en-US" smtClean="0"/>
              <a:t>Click to edit Master title style</a:t>
            </a:r>
            <a:endParaRPr lang="en-AU"/>
          </a:p>
        </p:txBody>
      </p:sp>
      <p:sp>
        <p:nvSpPr>
          <p:cNvPr id="16" name="Content Placeholder 14"/>
          <p:cNvSpPr>
            <a:spLocks noGrp="1"/>
          </p:cNvSpPr>
          <p:nvPr>
            <p:ph sz="half" idx="2"/>
          </p:nvPr>
        </p:nvSpPr>
        <p:spPr>
          <a:xfrm>
            <a:off x="228600" y="1504950"/>
            <a:ext cx="4268788" cy="3089672"/>
          </a:xfrm>
          <a:noFill/>
          <a:ln w="6350">
            <a:noFill/>
          </a:ln>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7" name="Content Placeholder 16"/>
          <p:cNvSpPr>
            <a:spLocks noGrp="1"/>
          </p:cNvSpPr>
          <p:nvPr>
            <p:ph sz="quarter" idx="4"/>
          </p:nvPr>
        </p:nvSpPr>
        <p:spPr>
          <a:xfrm>
            <a:off x="4645027" y="1504950"/>
            <a:ext cx="4270373" cy="3089672"/>
          </a:xfrm>
          <a:noFill/>
          <a:ln w="6350">
            <a:noFill/>
          </a:ln>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20" name="Text Placeholder 19"/>
          <p:cNvSpPr>
            <a:spLocks noGrp="1"/>
          </p:cNvSpPr>
          <p:nvPr>
            <p:ph type="body" sz="quarter" idx="14" hasCustomPrompt="1"/>
          </p:nvPr>
        </p:nvSpPr>
        <p:spPr>
          <a:xfrm>
            <a:off x="228600" y="1123950"/>
            <a:ext cx="4267200" cy="381000"/>
          </a:xfrm>
          <a:noFill/>
        </p:spPr>
        <p:txBody>
          <a:bodyPr vert="horz" wrap="square" lIns="91440" tIns="45720" rIns="91440" bIns="45720" rtlCol="0">
            <a:spAutoFit/>
          </a:bodyPr>
          <a:lstStyle>
            <a:lvl1pPr>
              <a:defRPr lang="en-AU" sz="1800" dirty="0">
                <a:solidFill>
                  <a:schemeClr val="bg1">
                    <a:lumMod val="50000"/>
                  </a:schemeClr>
                </a:solidFill>
                <a:latin typeface="Segoe UI Light" pitchFamily="34" charset="0"/>
                <a:ea typeface="+mj-ea"/>
                <a:cs typeface="Segoe UI Light" pitchFamily="34" charset="0"/>
              </a:defRPr>
            </a:lvl1pPr>
          </a:lstStyle>
          <a:p>
            <a:pPr marL="0" lvl="0" indent="0">
              <a:buNone/>
            </a:pPr>
            <a:r>
              <a:rPr lang="en-US" dirty="0" smtClean="0"/>
              <a:t>CLICK TO EDIT MASTER TEXT STYLES</a:t>
            </a:r>
            <a:endParaRPr lang="en-AU" dirty="0"/>
          </a:p>
        </p:txBody>
      </p:sp>
      <p:sp>
        <p:nvSpPr>
          <p:cNvPr id="21" name="Text Placeholder 19"/>
          <p:cNvSpPr>
            <a:spLocks noGrp="1"/>
          </p:cNvSpPr>
          <p:nvPr>
            <p:ph type="body" sz="quarter" idx="15" hasCustomPrompt="1"/>
          </p:nvPr>
        </p:nvSpPr>
        <p:spPr>
          <a:xfrm>
            <a:off x="4648200" y="1123950"/>
            <a:ext cx="4267200" cy="381000"/>
          </a:xfrm>
          <a:noFill/>
        </p:spPr>
        <p:txBody>
          <a:bodyPr vert="horz" wrap="square" lIns="91440" tIns="45720" rIns="91440" bIns="45720" rtlCol="0">
            <a:spAutoFit/>
          </a:bodyPr>
          <a:lstStyle>
            <a:lvl1pPr>
              <a:defRPr lang="en-AU" sz="1800" dirty="0">
                <a:solidFill>
                  <a:schemeClr val="bg1">
                    <a:lumMod val="50000"/>
                  </a:schemeClr>
                </a:solidFill>
                <a:latin typeface="Segoe UI Light" pitchFamily="34" charset="0"/>
                <a:ea typeface="+mj-ea"/>
                <a:cs typeface="Segoe UI Light" pitchFamily="34" charset="0"/>
              </a:defRPr>
            </a:lvl1pPr>
          </a:lstStyle>
          <a:p>
            <a:pPr marL="0" lvl="0" indent="0">
              <a:buNone/>
            </a:pPr>
            <a:r>
              <a:rPr lang="en-US" dirty="0" smtClean="0"/>
              <a:t>CLICK TO EDIT MASTER TEXT STYLES</a:t>
            </a:r>
            <a:endParaRPr lang="en-AU" dirty="0"/>
          </a:p>
        </p:txBody>
      </p:sp>
    </p:spTree>
    <p:extLst>
      <p:ext uri="{BB962C8B-B14F-4D97-AF65-F5344CB8AC3E}">
        <p14:creationId xmlns:p14="http://schemas.microsoft.com/office/powerpoint/2010/main" val="200544611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8" name="Content Placeholder 14"/>
          <p:cNvSpPr>
            <a:spLocks noGrp="1"/>
          </p:cNvSpPr>
          <p:nvPr>
            <p:ph sz="half" idx="2"/>
          </p:nvPr>
        </p:nvSpPr>
        <p:spPr>
          <a:xfrm>
            <a:off x="228600" y="1504950"/>
            <a:ext cx="4268788" cy="3089672"/>
          </a:xfrm>
          <a:solidFill>
            <a:schemeClr val="bg1"/>
          </a:solidFill>
          <a:ln w="6350">
            <a:solidFill>
              <a:schemeClr val="bg1">
                <a:lumMod val="85000"/>
              </a:schemeClr>
            </a:solidFill>
          </a:ln>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0" name="Content Placeholder 16"/>
          <p:cNvSpPr>
            <a:spLocks noGrp="1"/>
          </p:cNvSpPr>
          <p:nvPr>
            <p:ph sz="quarter" idx="4"/>
          </p:nvPr>
        </p:nvSpPr>
        <p:spPr>
          <a:xfrm>
            <a:off x="4645027" y="1504950"/>
            <a:ext cx="4270373" cy="3089672"/>
          </a:xfrm>
          <a:solidFill>
            <a:schemeClr val="bg1"/>
          </a:solidFill>
          <a:ln w="6350">
            <a:solidFill>
              <a:schemeClr val="bg1">
                <a:lumMod val="85000"/>
              </a:schemeClr>
            </a:solidFill>
          </a:ln>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1"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2"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3"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15" name="Title 1"/>
          <p:cNvSpPr>
            <a:spLocks noGrp="1"/>
          </p:cNvSpPr>
          <p:nvPr>
            <p:ph type="title"/>
          </p:nvPr>
        </p:nvSpPr>
        <p:spPr>
          <a:xfrm>
            <a:off x="228600" y="205979"/>
            <a:ext cx="8686800" cy="841771"/>
          </a:xfrm>
          <a:solidFill>
            <a:srgbClr val="2F3037"/>
          </a:solidFill>
        </p:spPr>
        <p:txBody>
          <a:bodyPr vert="horz" lIns="91440" tIns="0" rIns="91440" bIns="0" rtlCol="0" anchor="ctr">
            <a:normAutofit/>
          </a:bodyPr>
          <a:lstStyle>
            <a:lvl1pPr>
              <a:defRPr lang="en-AU" spc="-300">
                <a:solidFill>
                  <a:schemeClr val="bg1"/>
                </a:solidFill>
                <a:latin typeface="Segoe UI Semibold" pitchFamily="34" charset="0"/>
                <a:cs typeface="Segoe UI Semibold" pitchFamily="34" charset="0"/>
              </a:defRPr>
            </a:lvl1pPr>
          </a:lstStyle>
          <a:p>
            <a:pPr marL="0" lvl="0" algn="l"/>
            <a:r>
              <a:rPr lang="en-US" smtClean="0"/>
              <a:t>Click to edit Master title style</a:t>
            </a:r>
            <a:endParaRPr lang="en-AU"/>
          </a:p>
        </p:txBody>
      </p:sp>
      <p:sp>
        <p:nvSpPr>
          <p:cNvPr id="9" name="Text Placeholder 8"/>
          <p:cNvSpPr>
            <a:spLocks noGrp="1"/>
          </p:cNvSpPr>
          <p:nvPr>
            <p:ph type="body" sz="quarter" idx="14" hasCustomPrompt="1"/>
          </p:nvPr>
        </p:nvSpPr>
        <p:spPr>
          <a:xfrm>
            <a:off x="228600" y="1123950"/>
            <a:ext cx="4267200" cy="381000"/>
          </a:xfrm>
          <a:solidFill>
            <a:srgbClr val="97999B"/>
          </a:solidFill>
        </p:spPr>
        <p:txBody>
          <a:bodyPr vert="horz" wrap="square" lIns="91440" tIns="45720" rIns="91440" bIns="45720" rtlCol="0">
            <a:spAutoFit/>
          </a:bodyPr>
          <a:lstStyle>
            <a:lvl1pPr>
              <a:defRPr lang="en-AU" sz="1800" dirty="0">
                <a:solidFill>
                  <a:schemeClr val="bg1">
                    <a:lumMod val="95000"/>
                  </a:schemeClr>
                </a:solidFill>
                <a:latin typeface="Segoe UI Light" pitchFamily="34" charset="0"/>
                <a:ea typeface="+mj-ea"/>
                <a:cs typeface="Segoe UI Light" pitchFamily="34" charset="0"/>
              </a:defRPr>
            </a:lvl1pPr>
          </a:lstStyle>
          <a:p>
            <a:pPr marL="0" lvl="0" indent="0">
              <a:buNone/>
            </a:pPr>
            <a:r>
              <a:rPr lang="en-US" dirty="0" smtClean="0"/>
              <a:t>CLICK TO EDIT MASTER TEXT</a:t>
            </a:r>
            <a:endParaRPr lang="en-AU" dirty="0"/>
          </a:p>
        </p:txBody>
      </p:sp>
      <p:sp>
        <p:nvSpPr>
          <p:cNvPr id="17" name="Text Placeholder 8"/>
          <p:cNvSpPr>
            <a:spLocks noGrp="1"/>
          </p:cNvSpPr>
          <p:nvPr>
            <p:ph type="body" sz="quarter" idx="15" hasCustomPrompt="1"/>
          </p:nvPr>
        </p:nvSpPr>
        <p:spPr>
          <a:xfrm>
            <a:off x="4648200" y="1123950"/>
            <a:ext cx="4267200" cy="381000"/>
          </a:xfrm>
          <a:solidFill>
            <a:srgbClr val="97999B"/>
          </a:solidFill>
        </p:spPr>
        <p:txBody>
          <a:bodyPr vert="horz" wrap="square" lIns="91440" tIns="45720" rIns="91440" bIns="45720" rtlCol="0">
            <a:spAutoFit/>
          </a:bodyPr>
          <a:lstStyle>
            <a:lvl1pPr>
              <a:defRPr lang="en-AU" sz="1800" dirty="0">
                <a:solidFill>
                  <a:schemeClr val="bg1">
                    <a:lumMod val="95000"/>
                  </a:schemeClr>
                </a:solidFill>
                <a:latin typeface="Segoe UI Light" pitchFamily="34" charset="0"/>
                <a:ea typeface="+mj-ea"/>
                <a:cs typeface="Segoe UI Light" pitchFamily="34" charset="0"/>
              </a:defRPr>
            </a:lvl1pPr>
          </a:lstStyle>
          <a:p>
            <a:pPr marL="0" lvl="0" indent="0">
              <a:buNone/>
            </a:pPr>
            <a:r>
              <a:rPr lang="en-US" dirty="0" smtClean="0"/>
              <a:t>CLICK TO EDIT MASTER TEXT</a:t>
            </a:r>
            <a:endParaRPr lang="en-AU" dirty="0"/>
          </a:p>
        </p:txBody>
      </p:sp>
    </p:spTree>
    <p:extLst>
      <p:ext uri="{BB962C8B-B14F-4D97-AF65-F5344CB8AC3E}">
        <p14:creationId xmlns:p14="http://schemas.microsoft.com/office/powerpoint/2010/main" val="286288547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9" name="Content Placeholder 2"/>
          <p:cNvSpPr>
            <a:spLocks noGrp="1"/>
          </p:cNvSpPr>
          <p:nvPr>
            <p:ph idx="1"/>
          </p:nvPr>
        </p:nvSpPr>
        <p:spPr>
          <a:xfrm>
            <a:off x="3575050" y="204788"/>
            <a:ext cx="5340350" cy="4389835"/>
          </a:xfrm>
        </p:spPr>
        <p:txBody>
          <a:bodyPr vert="horz" lIns="91440" tIns="45720" rIns="91440" bIns="45720" rtlCol="0">
            <a:normAutofit/>
          </a:bodyPr>
          <a:lstStyle>
            <a:lvl1pPr>
              <a:defRPr lang="en-AU" sz="2800" spc="-150" dirty="0">
                <a:latin typeface="Segoe UI" pitchFamily="34" charset="0"/>
                <a:cs typeface="Segoe UI" pitchFamily="34" charset="0"/>
              </a:defRPr>
            </a:lvl1pPr>
          </a:lstStyle>
          <a:p>
            <a:pPr marL="0" lvl="0" indent="0">
              <a:spcBef>
                <a:spcPts val="1200"/>
              </a:spcBef>
              <a:buNone/>
            </a:pPr>
            <a:endParaRPr lang="en-AU" dirty="0"/>
          </a:p>
        </p:txBody>
      </p:sp>
      <p:sp>
        <p:nvSpPr>
          <p:cNvPr id="10" name="Text Placeholder 3"/>
          <p:cNvSpPr>
            <a:spLocks noGrp="1"/>
          </p:cNvSpPr>
          <p:nvPr>
            <p:ph type="body" sz="half" idx="2"/>
          </p:nvPr>
        </p:nvSpPr>
        <p:spPr>
          <a:xfrm>
            <a:off x="228600" y="1076326"/>
            <a:ext cx="3276600" cy="3518297"/>
          </a:xfrm>
        </p:spPr>
        <p:txBody>
          <a:bodyPr vert="horz" lIns="91440" tIns="45720" rIns="91440" bIns="45720" rtlCol="0">
            <a:normAutofit/>
          </a:bodyPr>
          <a:lstStyle>
            <a:lvl1pPr>
              <a:defRPr lang="en-AU" sz="2400" spc="-150" dirty="0"/>
            </a:lvl1pPr>
          </a:lstStyle>
          <a:p>
            <a:pPr lvl="0"/>
            <a:endParaRPr lang="en-AU" dirty="0"/>
          </a:p>
        </p:txBody>
      </p:sp>
      <p:sp>
        <p:nvSpPr>
          <p:cNvPr id="11"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2"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3"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3" name="Text Placeholder 2"/>
          <p:cNvSpPr>
            <a:spLocks noGrp="1"/>
          </p:cNvSpPr>
          <p:nvPr>
            <p:ph type="body" sz="quarter" idx="13" hasCustomPrompt="1"/>
          </p:nvPr>
        </p:nvSpPr>
        <p:spPr>
          <a:xfrm>
            <a:off x="228600" y="209550"/>
            <a:ext cx="3276600" cy="838200"/>
          </a:xfrm>
        </p:spPr>
        <p:txBody>
          <a:bodyPr anchor="b">
            <a:normAutofit/>
          </a:bodyPr>
          <a:lstStyle>
            <a:lvl1pPr marL="0" indent="0">
              <a:buNone/>
              <a:defRPr sz="2400">
                <a:latin typeface="Segoe UI Light" pitchFamily="34" charset="0"/>
                <a:cs typeface="Segoe UI Light" pitchFamily="34" charset="0"/>
              </a:defRPr>
            </a:lvl1pPr>
          </a:lstStyle>
          <a:p>
            <a:pPr lvl="0"/>
            <a:r>
              <a:rPr lang="en-US" dirty="0" smtClean="0"/>
              <a:t>CLICK TO ADD TITLE</a:t>
            </a:r>
            <a:endParaRPr lang="en-AU" dirty="0"/>
          </a:p>
        </p:txBody>
      </p:sp>
    </p:spTree>
    <p:extLst>
      <p:ext uri="{BB962C8B-B14F-4D97-AF65-F5344CB8AC3E}">
        <p14:creationId xmlns:p14="http://schemas.microsoft.com/office/powerpoint/2010/main" val="21668327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029200" y="3486150"/>
            <a:ext cx="3845412" cy="363176"/>
          </a:xfrm>
          <a:solidFill>
            <a:srgbClr val="C00000"/>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27432" rIns="91440" bIns="27432" numCol="1" spcCol="0" rtlCol="0" fromWordArt="0" anchor="ctr" anchorCtr="0" forceAA="0" compatLnSpc="1">
            <a:prstTxWarp prst="textNoShape">
              <a:avLst/>
            </a:prstTxWarp>
            <a:spAutoFit/>
          </a:bodyPr>
          <a:lstStyle>
            <a:lvl1pPr>
              <a:defRPr lang="en-AU" sz="2000" spc="-150" dirty="0">
                <a:solidFill>
                  <a:schemeClr val="lt1"/>
                </a:solidFill>
                <a:latin typeface="Segoe UI Light" pitchFamily="34" charset="0"/>
                <a:cs typeface="Segoe UI Light" pitchFamily="34" charset="0"/>
              </a:defRPr>
            </a:lvl1pPr>
          </a:lstStyle>
          <a:p>
            <a:pPr marL="0" lvl="0" indent="0">
              <a:buNone/>
            </a:pPr>
            <a:r>
              <a:rPr lang="en-US" dirty="0" smtClean="0"/>
              <a:t>CLICK TO EDIT MASTER SUBTITLE STYLE</a:t>
            </a:r>
            <a:endParaRPr lang="en-AU" dirty="0"/>
          </a:p>
        </p:txBody>
      </p:sp>
      <p:sp>
        <p:nvSpPr>
          <p:cNvPr id="2" name="Title 1"/>
          <p:cNvSpPr>
            <a:spLocks noGrp="1"/>
          </p:cNvSpPr>
          <p:nvPr>
            <p:ph type="ctrTitle" hasCustomPrompt="1"/>
          </p:nvPr>
        </p:nvSpPr>
        <p:spPr>
          <a:xfrm>
            <a:off x="1055601" y="2845773"/>
            <a:ext cx="8080161" cy="677108"/>
          </a:xfrm>
          <a:solidFill>
            <a:schemeClr val="bg1"/>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5760" tIns="0" rIns="365760" bIns="0" numCol="1" spcCol="0" rtlCol="0" fromWordArt="0" anchor="ctr" anchorCtr="0" forceAA="0" compatLnSpc="1">
            <a:prstTxWarp prst="textNoShape">
              <a:avLst/>
            </a:prstTxWarp>
            <a:spAutoFit/>
          </a:bodyPr>
          <a:lstStyle>
            <a:lvl1pPr>
              <a:defRPr lang="en-AU" sz="4400" spc="-300" dirty="0">
                <a:solidFill>
                  <a:schemeClr val="tx1"/>
                </a:solidFill>
                <a:latin typeface="Segoe UI Light" pitchFamily="34" charset="0"/>
                <a:ea typeface="+mn-ea"/>
                <a:cs typeface="Segoe UI Light" pitchFamily="34" charset="0"/>
              </a:defRPr>
            </a:lvl1pPr>
          </a:lstStyle>
          <a:p>
            <a:pPr marL="0" lvl="0" algn="r"/>
            <a:r>
              <a:rPr lang="en-US" dirty="0" smtClean="0"/>
              <a:t>CLICK TO EDIT MASTER TITLE STYLE</a:t>
            </a:r>
            <a:endParaRPr lang="en-AU"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845" y="10396"/>
            <a:ext cx="2141449" cy="1113553"/>
          </a:xfrm>
          <a:prstGeom prst="rect">
            <a:avLst/>
          </a:prstGeom>
          <a:effectLst>
            <a:glow rad="76200">
              <a:schemeClr val="tx1">
                <a:alpha val="5000"/>
              </a:schemeClr>
            </a:glow>
            <a:softEdge rad="0"/>
          </a:effectLst>
        </p:spPr>
      </p:pic>
    </p:spTree>
    <p:extLst>
      <p:ext uri="{BB962C8B-B14F-4D97-AF65-F5344CB8AC3E}">
        <p14:creationId xmlns:p14="http://schemas.microsoft.com/office/powerpoint/2010/main" val="35710491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9" name="Content Placeholder 2"/>
          <p:cNvSpPr>
            <a:spLocks noGrp="1"/>
          </p:cNvSpPr>
          <p:nvPr>
            <p:ph idx="1"/>
          </p:nvPr>
        </p:nvSpPr>
        <p:spPr>
          <a:xfrm>
            <a:off x="3575050" y="204788"/>
            <a:ext cx="5340350" cy="4389835"/>
          </a:xfrm>
        </p:spPr>
        <p:txBody>
          <a:bodyPr vert="horz" lIns="91440" tIns="45720" rIns="91440" bIns="45720" rtlCol="0">
            <a:normAutofit/>
          </a:bodyPr>
          <a:lstStyle>
            <a:lvl1pPr>
              <a:defRPr lang="en-AU" sz="2800" spc="-150" dirty="0">
                <a:latin typeface="Segoe UI" pitchFamily="34" charset="0"/>
                <a:cs typeface="Segoe UI" pitchFamily="34" charset="0"/>
              </a:defRPr>
            </a:lvl1pPr>
          </a:lstStyle>
          <a:p>
            <a:pPr marL="0" lvl="0" indent="0">
              <a:spcBef>
                <a:spcPts val="1200"/>
              </a:spcBef>
              <a:buNone/>
            </a:pPr>
            <a:endParaRPr lang="en-AU" dirty="0"/>
          </a:p>
        </p:txBody>
      </p:sp>
      <p:sp>
        <p:nvSpPr>
          <p:cNvPr id="10" name="Text Placeholder 3"/>
          <p:cNvSpPr>
            <a:spLocks noGrp="1"/>
          </p:cNvSpPr>
          <p:nvPr>
            <p:ph type="body" sz="half" idx="2"/>
          </p:nvPr>
        </p:nvSpPr>
        <p:spPr>
          <a:xfrm>
            <a:off x="228600" y="1076326"/>
            <a:ext cx="3276600" cy="3518297"/>
          </a:xfrm>
        </p:spPr>
        <p:txBody>
          <a:bodyPr vert="horz" lIns="91440" tIns="45720" rIns="91440" bIns="45720" rtlCol="0">
            <a:normAutofit/>
          </a:bodyPr>
          <a:lstStyle>
            <a:lvl1pPr>
              <a:defRPr lang="en-AU" sz="2400" spc="-150" dirty="0"/>
            </a:lvl1pPr>
          </a:lstStyle>
          <a:p>
            <a:pPr lvl="0"/>
            <a:endParaRPr lang="en-AU" dirty="0"/>
          </a:p>
        </p:txBody>
      </p:sp>
      <p:sp>
        <p:nvSpPr>
          <p:cNvPr id="11"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2"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3"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16" name="Text Placeholder 2"/>
          <p:cNvSpPr>
            <a:spLocks noGrp="1"/>
          </p:cNvSpPr>
          <p:nvPr>
            <p:ph type="body" sz="quarter" idx="13" hasCustomPrompt="1"/>
          </p:nvPr>
        </p:nvSpPr>
        <p:spPr>
          <a:xfrm>
            <a:off x="228600" y="209550"/>
            <a:ext cx="3276600" cy="838200"/>
          </a:xfrm>
          <a:solidFill>
            <a:srgbClr val="2F3037"/>
          </a:solidFill>
        </p:spPr>
        <p:txBody>
          <a:bodyPr anchor="b">
            <a:normAutofit/>
          </a:bodyPr>
          <a:lstStyle>
            <a:lvl1pPr marL="0" indent="0">
              <a:buNone/>
              <a:defRPr sz="2400">
                <a:solidFill>
                  <a:schemeClr val="bg1"/>
                </a:solidFill>
                <a:latin typeface="Segoe UI Light" pitchFamily="34" charset="0"/>
                <a:cs typeface="Segoe UI Light" pitchFamily="34" charset="0"/>
              </a:defRPr>
            </a:lvl1pPr>
          </a:lstStyle>
          <a:p>
            <a:pPr lvl="0"/>
            <a:r>
              <a:rPr lang="en-US" dirty="0" smtClean="0"/>
              <a:t>CLICK TO ADD TITLE</a:t>
            </a:r>
            <a:endParaRPr lang="en-AU" dirty="0"/>
          </a:p>
        </p:txBody>
      </p:sp>
    </p:spTree>
    <p:extLst>
      <p:ext uri="{BB962C8B-B14F-4D97-AF65-F5344CB8AC3E}">
        <p14:creationId xmlns:p14="http://schemas.microsoft.com/office/powerpoint/2010/main" val="228302027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3600450"/>
            <a:ext cx="5486400" cy="425054"/>
          </a:xfrm>
        </p:spPr>
        <p:txBody>
          <a:bodyPr anchor="ctr"/>
          <a:lstStyle>
            <a:lvl1pPr algn="l">
              <a:defRPr sz="2000" b="0" spc="-150">
                <a:latin typeface="Segoe UI Light" pitchFamily="34" charset="0"/>
                <a:cs typeface="Segoe UI Light" pitchFamily="34" charset="0"/>
              </a:defRPr>
            </a:lvl1pPr>
          </a:lstStyle>
          <a:p>
            <a:r>
              <a:rPr lang="en-US" dirty="0" smtClean="0"/>
              <a:t>CLICK TO EDIT MASTER TITLE STYLE</a:t>
            </a:r>
            <a:endParaRPr lang="en-AU" dirty="0"/>
          </a:p>
        </p:txBody>
      </p:sp>
      <p:sp>
        <p:nvSpPr>
          <p:cNvPr id="3" name="Picture Placeholder 2"/>
          <p:cNvSpPr>
            <a:spLocks noGrp="1"/>
          </p:cNvSpPr>
          <p:nvPr>
            <p:ph type="pic" idx="1"/>
          </p:nvPr>
        </p:nvSpPr>
        <p:spPr>
          <a:xfrm>
            <a:off x="1792288" y="459581"/>
            <a:ext cx="5486400" cy="3086100"/>
          </a:xfrm>
        </p:spPr>
        <p:txBody>
          <a:bodyPr/>
          <a:lstStyle>
            <a:lvl1pPr marL="0" indent="0">
              <a:buNone/>
              <a:defRPr sz="3200" spc="-150">
                <a:latin typeface="Segoe UI" pitchFamily="34" charset="0"/>
                <a:cs typeface="Segoe UI"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4025504"/>
            <a:ext cx="5486400" cy="603646"/>
          </a:xfrm>
        </p:spPr>
        <p:txBody>
          <a:bodyPr/>
          <a:lstStyle>
            <a:lvl1pPr marL="0" indent="0">
              <a:buNone/>
              <a:defRPr sz="1400" spc="-150">
                <a:latin typeface="Segoe UI" pitchFamily="34" charset="0"/>
                <a:cs typeface="Segoe U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9"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0"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Tree>
    <p:extLst>
      <p:ext uri="{BB962C8B-B14F-4D97-AF65-F5344CB8AC3E}">
        <p14:creationId xmlns:p14="http://schemas.microsoft.com/office/powerpoint/2010/main" val="1491247570"/>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3628311"/>
            <a:ext cx="5486400" cy="369332"/>
          </a:xfrm>
          <a:solidFill>
            <a:srgbClr val="97999B"/>
          </a:solidFill>
        </p:spPr>
        <p:txBody>
          <a:bodyPr vert="horz" wrap="square" lIns="91440" tIns="45720" rIns="91440" bIns="45720" rtlCol="0">
            <a:spAutoFit/>
          </a:bodyPr>
          <a:lstStyle>
            <a:lvl1pPr>
              <a:defRPr lang="en-AU" sz="1800" spc="-150" dirty="0">
                <a:solidFill>
                  <a:schemeClr val="bg1"/>
                </a:solidFill>
                <a:latin typeface="Segoe UI Light" pitchFamily="34" charset="0"/>
                <a:cs typeface="Segoe UI Light" pitchFamily="34" charset="0"/>
              </a:defRPr>
            </a:lvl1pPr>
          </a:lstStyle>
          <a:p>
            <a:pPr marL="0" lvl="0" indent="0" algn="l">
              <a:spcBef>
                <a:spcPct val="20000"/>
              </a:spcBef>
              <a:buFont typeface="Arial" pitchFamily="34" charset="0"/>
            </a:pPr>
            <a:r>
              <a:rPr lang="en-US" dirty="0" smtClean="0"/>
              <a:t>CLICK TO EDIT MASTER TITLE STYLE</a:t>
            </a:r>
            <a:endParaRPr lang="en-AU" dirty="0"/>
          </a:p>
        </p:txBody>
      </p:sp>
      <p:sp>
        <p:nvSpPr>
          <p:cNvPr id="3" name="Picture Placeholder 2"/>
          <p:cNvSpPr>
            <a:spLocks noGrp="1"/>
          </p:cNvSpPr>
          <p:nvPr>
            <p:ph type="pic" idx="1"/>
          </p:nvPr>
        </p:nvSpPr>
        <p:spPr>
          <a:xfrm>
            <a:off x="1792288" y="459581"/>
            <a:ext cx="5486400" cy="3086100"/>
          </a:xfrm>
        </p:spPr>
        <p:txBody>
          <a:bodyPr/>
          <a:lstStyle>
            <a:lvl1pPr marL="0" indent="0">
              <a:buNone/>
              <a:defRPr sz="3200" spc="-150">
                <a:latin typeface="Segoe UI" pitchFamily="34" charset="0"/>
                <a:cs typeface="Segoe UI"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4025504"/>
            <a:ext cx="5486400" cy="603646"/>
          </a:xfrm>
        </p:spPr>
        <p:txBody>
          <a:bodyPr/>
          <a:lstStyle>
            <a:lvl1pPr marL="0" indent="0">
              <a:buNone/>
              <a:defRPr sz="1400" spc="-150">
                <a:latin typeface="Segoe UI" pitchFamily="34" charset="0"/>
                <a:cs typeface="Segoe U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9"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0"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Tree>
    <p:extLst>
      <p:ext uri="{BB962C8B-B14F-4D97-AF65-F5344CB8AC3E}">
        <p14:creationId xmlns:p14="http://schemas.microsoft.com/office/powerpoint/2010/main" val="3535641067"/>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6"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7"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Tree>
    <p:extLst>
      <p:ext uri="{BB962C8B-B14F-4D97-AF65-F5344CB8AC3E}">
        <p14:creationId xmlns:p14="http://schemas.microsoft.com/office/powerpoint/2010/main" val="283028544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pc="-300">
                <a:latin typeface="Segoe UI Semibold" pitchFamily="34" charset="0"/>
                <a:cs typeface="Segoe UI Semibold" pitchFamily="34" charset="0"/>
              </a:defRPr>
            </a:lvl1p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lvl1pPr>
              <a:defRPr spc="-150">
                <a:latin typeface="Segoe UI" pitchFamily="34" charset="0"/>
                <a:cs typeface="Segoe UI" pitchFamily="34" charset="0"/>
              </a:defRPr>
            </a:lvl1pPr>
            <a:lvl2pPr>
              <a:defRPr spc="-150">
                <a:latin typeface="Segoe UI" pitchFamily="34" charset="0"/>
                <a:cs typeface="Segoe UI" pitchFamily="34" charset="0"/>
              </a:defRPr>
            </a:lvl2pPr>
            <a:lvl3pPr>
              <a:defRPr spc="-150">
                <a:latin typeface="Segoe UI" pitchFamily="34" charset="0"/>
                <a:cs typeface="Segoe UI" pitchFamily="34" charset="0"/>
              </a:defRPr>
            </a:lvl3pPr>
            <a:lvl4pPr>
              <a:defRPr spc="-150">
                <a:latin typeface="Segoe UI" pitchFamily="34" charset="0"/>
                <a:cs typeface="Segoe UI" pitchFamily="34" charset="0"/>
              </a:defRPr>
            </a:lvl4pPr>
            <a:lvl5pPr>
              <a:defRPr spc="-150">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8"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9"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Tree>
    <p:extLst>
      <p:ext uri="{BB962C8B-B14F-4D97-AF65-F5344CB8AC3E}">
        <p14:creationId xmlns:p14="http://schemas.microsoft.com/office/powerpoint/2010/main" val="1175874003"/>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71450"/>
            <a:ext cx="2057400" cy="3657600"/>
          </a:xfrm>
        </p:spPr>
        <p:txBody>
          <a:bodyPr vert="eaVert"/>
          <a:lstStyle>
            <a:lvl1pPr>
              <a:defRPr spc="-300">
                <a:latin typeface="Segoe UI Semibold" pitchFamily="34" charset="0"/>
                <a:cs typeface="Segoe UI Semibold" pitchFamily="34" charset="0"/>
              </a:defRPr>
            </a:lvl1pPr>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71450"/>
            <a:ext cx="6019800" cy="3657600"/>
          </a:xfrm>
        </p:spPr>
        <p:txBody>
          <a:bodyPr vert="eaVert"/>
          <a:lstStyle>
            <a:lvl1pPr>
              <a:defRPr spc="-150">
                <a:latin typeface="Segoe UI" pitchFamily="34" charset="0"/>
                <a:cs typeface="Segoe UI" pitchFamily="34" charset="0"/>
              </a:defRPr>
            </a:lvl1pPr>
            <a:lvl2pPr>
              <a:defRPr spc="-150">
                <a:latin typeface="Segoe UI" pitchFamily="34" charset="0"/>
                <a:cs typeface="Segoe UI" pitchFamily="34" charset="0"/>
              </a:defRPr>
            </a:lvl2pPr>
            <a:lvl3pPr>
              <a:defRPr spc="-150">
                <a:latin typeface="Segoe UI" pitchFamily="34" charset="0"/>
                <a:cs typeface="Segoe UI" pitchFamily="34" charset="0"/>
              </a:defRPr>
            </a:lvl3pPr>
            <a:lvl4pPr>
              <a:defRPr spc="-150">
                <a:latin typeface="Segoe UI" pitchFamily="34" charset="0"/>
                <a:cs typeface="Segoe UI" pitchFamily="34" charset="0"/>
              </a:defRPr>
            </a:lvl4pPr>
            <a:lvl5pPr>
              <a:defRPr spc="-150">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8"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9"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Tree>
    <p:extLst>
      <p:ext uri="{BB962C8B-B14F-4D97-AF65-F5344CB8AC3E}">
        <p14:creationId xmlns:p14="http://schemas.microsoft.com/office/powerpoint/2010/main" val="407165445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029200" y="3486150"/>
            <a:ext cx="3845412" cy="363176"/>
          </a:xfrm>
          <a:solidFill>
            <a:schemeClr val="bg1"/>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27432" rIns="91440" bIns="27432" numCol="1" spcCol="0" rtlCol="0" fromWordArt="0" anchor="ctr" anchorCtr="0" forceAA="0" compatLnSpc="1">
            <a:prstTxWarp prst="textNoShape">
              <a:avLst/>
            </a:prstTxWarp>
            <a:spAutoFit/>
          </a:bodyPr>
          <a:lstStyle>
            <a:lvl1pPr>
              <a:defRPr lang="en-AU" sz="2000" spc="-150" dirty="0">
                <a:solidFill>
                  <a:srgbClr val="17181C"/>
                </a:solidFill>
                <a:latin typeface="Segoe UI Light" pitchFamily="34" charset="0"/>
                <a:cs typeface="Segoe UI Light" pitchFamily="34" charset="0"/>
              </a:defRPr>
            </a:lvl1pPr>
          </a:lstStyle>
          <a:p>
            <a:pPr marL="0" lvl="0" indent="0">
              <a:buNone/>
            </a:pPr>
            <a:r>
              <a:rPr lang="en-US" dirty="0" smtClean="0"/>
              <a:t>CLICK TO EDIT MASTER SUBTITLE STYLE</a:t>
            </a:r>
            <a:endParaRPr lang="en-AU" dirty="0"/>
          </a:p>
        </p:txBody>
      </p:sp>
      <p:sp>
        <p:nvSpPr>
          <p:cNvPr id="2" name="Title 1"/>
          <p:cNvSpPr>
            <a:spLocks noGrp="1"/>
          </p:cNvSpPr>
          <p:nvPr>
            <p:ph type="ctrTitle" hasCustomPrompt="1"/>
          </p:nvPr>
        </p:nvSpPr>
        <p:spPr>
          <a:xfrm>
            <a:off x="2607436" y="2907327"/>
            <a:ext cx="6528326" cy="553998"/>
          </a:xfrm>
          <a:solidFill>
            <a:srgbClr val="C00000"/>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5760" tIns="0" rIns="365760" bIns="0" numCol="1" spcCol="0" rtlCol="0" fromWordArt="0" anchor="ctr" anchorCtr="0" forceAA="0" compatLnSpc="1">
            <a:prstTxWarp prst="textNoShape">
              <a:avLst/>
            </a:prstTxWarp>
            <a:spAutoFit/>
          </a:bodyPr>
          <a:lstStyle>
            <a:lvl1pPr>
              <a:defRPr lang="en-AU" sz="3600" spc="-300" dirty="0">
                <a:solidFill>
                  <a:schemeClr val="bg1"/>
                </a:solidFill>
                <a:latin typeface="Segoe UI Light" pitchFamily="34" charset="0"/>
                <a:ea typeface="+mn-ea"/>
                <a:cs typeface="Segoe UI Light" pitchFamily="34" charset="0"/>
              </a:defRPr>
            </a:lvl1pPr>
          </a:lstStyle>
          <a:p>
            <a:pPr marL="0" lvl="0" algn="r"/>
            <a:r>
              <a:rPr lang="en-US" dirty="0" smtClean="0"/>
              <a:t>CLICK TO EDIT MASTER TITLE STYLE</a:t>
            </a:r>
            <a:endParaRPr lang="en-AU"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200797"/>
            <a:ext cx="1409140" cy="732752"/>
          </a:xfrm>
          <a:prstGeom prst="rect">
            <a:avLst/>
          </a:prstGeom>
          <a:effectLst>
            <a:glow rad="76200">
              <a:schemeClr val="tx1">
                <a:alpha val="5000"/>
              </a:schemeClr>
            </a:glow>
            <a:softEdge rad="0"/>
          </a:effectLst>
        </p:spPr>
      </p:pic>
    </p:spTree>
    <p:extLst>
      <p:ext uri="{BB962C8B-B14F-4D97-AF65-F5344CB8AC3E}">
        <p14:creationId xmlns:p14="http://schemas.microsoft.com/office/powerpoint/2010/main" val="193699760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029200" y="3486150"/>
            <a:ext cx="3845412" cy="363176"/>
          </a:xfrm>
          <a:solidFill>
            <a:schemeClr val="bg1"/>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27432" rIns="91440" bIns="27432" numCol="1" spcCol="0" rtlCol="0" fromWordArt="0" anchor="ctr" anchorCtr="0" forceAA="0" compatLnSpc="1">
            <a:prstTxWarp prst="textNoShape">
              <a:avLst/>
            </a:prstTxWarp>
            <a:spAutoFit/>
          </a:bodyPr>
          <a:lstStyle>
            <a:lvl1pPr>
              <a:defRPr lang="en-AU" sz="2000" spc="-150" dirty="0">
                <a:solidFill>
                  <a:srgbClr val="17181C"/>
                </a:solidFill>
                <a:latin typeface="Segoe UI Light" pitchFamily="34" charset="0"/>
                <a:cs typeface="Segoe UI Light" pitchFamily="34" charset="0"/>
              </a:defRPr>
            </a:lvl1pPr>
          </a:lstStyle>
          <a:p>
            <a:pPr marL="0" lvl="0" indent="0">
              <a:buNone/>
            </a:pPr>
            <a:r>
              <a:rPr lang="en-US" dirty="0" smtClean="0"/>
              <a:t>CLICK TO EDIT MASTER SUBTITLE STYLE</a:t>
            </a:r>
            <a:endParaRPr lang="en-AU" dirty="0"/>
          </a:p>
        </p:txBody>
      </p:sp>
      <p:sp>
        <p:nvSpPr>
          <p:cNvPr id="2" name="Title 1"/>
          <p:cNvSpPr>
            <a:spLocks noGrp="1"/>
          </p:cNvSpPr>
          <p:nvPr>
            <p:ph type="ctrTitle" hasCustomPrompt="1"/>
          </p:nvPr>
        </p:nvSpPr>
        <p:spPr>
          <a:xfrm>
            <a:off x="2607436" y="2907327"/>
            <a:ext cx="6528326" cy="553998"/>
          </a:xfrm>
          <a:solidFill>
            <a:srgbClr val="C00000"/>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5760" tIns="0" rIns="365760" bIns="0" numCol="1" spcCol="0" rtlCol="0" fromWordArt="0" anchor="ctr" anchorCtr="0" forceAA="0" compatLnSpc="1">
            <a:prstTxWarp prst="textNoShape">
              <a:avLst/>
            </a:prstTxWarp>
            <a:spAutoFit/>
          </a:bodyPr>
          <a:lstStyle>
            <a:lvl1pPr>
              <a:defRPr lang="en-AU" sz="3600" spc="-300" dirty="0">
                <a:solidFill>
                  <a:schemeClr val="bg1"/>
                </a:solidFill>
                <a:latin typeface="Segoe UI Light" pitchFamily="34" charset="0"/>
                <a:ea typeface="+mn-ea"/>
                <a:cs typeface="Segoe UI Light" pitchFamily="34" charset="0"/>
              </a:defRPr>
            </a:lvl1pPr>
          </a:lstStyle>
          <a:p>
            <a:pPr marL="0" lvl="0" algn="r"/>
            <a:r>
              <a:rPr lang="en-US" dirty="0" smtClean="0"/>
              <a:t>CLICK TO EDIT MASTER TITLE STYLE</a:t>
            </a:r>
            <a:endParaRPr lang="en-AU"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200797"/>
            <a:ext cx="1409138" cy="732752"/>
          </a:xfrm>
          <a:prstGeom prst="rect">
            <a:avLst/>
          </a:prstGeom>
          <a:effectLst>
            <a:glow rad="76200">
              <a:schemeClr val="tx1">
                <a:alpha val="5000"/>
              </a:schemeClr>
            </a:glow>
            <a:softEdge rad="0"/>
          </a:effectLst>
        </p:spPr>
      </p:pic>
    </p:spTree>
    <p:extLst>
      <p:ext uri="{BB962C8B-B14F-4D97-AF65-F5344CB8AC3E}">
        <p14:creationId xmlns:p14="http://schemas.microsoft.com/office/powerpoint/2010/main" val="42382350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10" name="Content Placeholder 2"/>
          <p:cNvSpPr>
            <a:spLocks noGrp="1"/>
          </p:cNvSpPr>
          <p:nvPr>
            <p:ph idx="1"/>
          </p:nvPr>
        </p:nvSpPr>
        <p:spPr>
          <a:xfrm>
            <a:off x="228600" y="1200150"/>
            <a:ext cx="8686800" cy="3394472"/>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4"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5"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6"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8" name="Title 1"/>
          <p:cNvSpPr>
            <a:spLocks noGrp="1"/>
          </p:cNvSpPr>
          <p:nvPr>
            <p:ph type="title"/>
          </p:nvPr>
        </p:nvSpPr>
        <p:spPr>
          <a:xfrm>
            <a:off x="0" y="278309"/>
            <a:ext cx="6972486" cy="769441"/>
          </a:xfrm>
          <a:solidFill>
            <a:schemeClr val="bg1"/>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74320" tIns="0" rIns="274320" bIns="91440" numCol="1" spcCol="0" rtlCol="0" fromWordArt="0" anchor="ctr" anchorCtr="0" forceAA="0" compatLnSpc="1">
            <a:prstTxWarp prst="textNoShape">
              <a:avLst/>
            </a:prstTxWarp>
            <a:spAutoFit/>
          </a:bodyPr>
          <a:lstStyle>
            <a:lvl1pPr>
              <a:defRPr lang="en-AU" dirty="0">
                <a:solidFill>
                  <a:schemeClr val="tx1"/>
                </a:solidFill>
                <a:latin typeface="Segoe UI Semibold" pitchFamily="34" charset="0"/>
                <a:cs typeface="Segoe UI Semibold" pitchFamily="34" charset="0"/>
              </a:defRPr>
            </a:lvl1pPr>
          </a:lstStyle>
          <a:p>
            <a:pPr marL="0" lvl="0" algn="l"/>
            <a:r>
              <a:rPr lang="en-US" dirty="0" smtClean="0"/>
              <a:t>Click to edit Master title style</a:t>
            </a:r>
            <a:endParaRPr lang="en-AU" dirty="0"/>
          </a:p>
        </p:txBody>
      </p:sp>
    </p:spTree>
    <p:extLst>
      <p:ext uri="{BB962C8B-B14F-4D97-AF65-F5344CB8AC3E}">
        <p14:creationId xmlns:p14="http://schemas.microsoft.com/office/powerpoint/2010/main" val="6474664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_Title and Content">
    <p:spTree>
      <p:nvGrpSpPr>
        <p:cNvPr id="1" name=""/>
        <p:cNvGrpSpPr/>
        <p:nvPr/>
      </p:nvGrpSpPr>
      <p:grpSpPr>
        <a:xfrm>
          <a:off x="0" y="0"/>
          <a:ext cx="0" cy="0"/>
          <a:chOff x="0" y="0"/>
          <a:chExt cx="0" cy="0"/>
        </a:xfrm>
      </p:grpSpPr>
      <p:sp>
        <p:nvSpPr>
          <p:cNvPr id="10" name="Content Placeholder 2"/>
          <p:cNvSpPr>
            <a:spLocks noGrp="1"/>
          </p:cNvSpPr>
          <p:nvPr>
            <p:ph idx="1"/>
          </p:nvPr>
        </p:nvSpPr>
        <p:spPr>
          <a:xfrm>
            <a:off x="228600" y="1428750"/>
            <a:ext cx="8686800" cy="3165872"/>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4" name="Date Placeholder 3"/>
          <p:cNvSpPr>
            <a:spLocks noGrp="1"/>
          </p:cNvSpPr>
          <p:nvPr>
            <p:ph type="dt" sz="half" idx="10"/>
          </p:nvPr>
        </p:nvSpPr>
        <p:spPr>
          <a:xfrm>
            <a:off x="228600" y="4705350"/>
            <a:ext cx="213360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5" name="Footer Placeholder 4"/>
          <p:cNvSpPr>
            <a:spLocks noGrp="1"/>
          </p:cNvSpPr>
          <p:nvPr>
            <p:ph type="ftr" sz="quarter" idx="11"/>
          </p:nvPr>
        </p:nvSpPr>
        <p:spPr>
          <a:xfrm>
            <a:off x="31242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6" name="Slide Number Placeholder 5"/>
          <p:cNvSpPr>
            <a:spLocks noGrp="1"/>
          </p:cNvSpPr>
          <p:nvPr>
            <p:ph type="sldNum" sz="quarter" idx="12"/>
          </p:nvPr>
        </p:nvSpPr>
        <p:spPr>
          <a:xfrm>
            <a:off x="6781800" y="4705350"/>
            <a:ext cx="213360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7" name="Subtitle 2"/>
          <p:cNvSpPr>
            <a:spLocks noGrp="1"/>
          </p:cNvSpPr>
          <p:nvPr>
            <p:ph type="subTitle" idx="13" hasCustomPrompt="1"/>
          </p:nvPr>
        </p:nvSpPr>
        <p:spPr>
          <a:xfrm>
            <a:off x="269388" y="1065574"/>
            <a:ext cx="3845412" cy="363176"/>
          </a:xfrm>
          <a:solidFill>
            <a:srgbClr val="C00000"/>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27432" rIns="91440" bIns="27432" numCol="1" spcCol="0" rtlCol="0" fromWordArt="0" anchor="ctr" anchorCtr="0" forceAA="0" compatLnSpc="1">
            <a:prstTxWarp prst="textNoShape">
              <a:avLst/>
            </a:prstTxWarp>
            <a:spAutoFit/>
          </a:bodyPr>
          <a:lstStyle>
            <a:lvl1pPr>
              <a:defRPr lang="en-AU" sz="2000" spc="-150" dirty="0">
                <a:solidFill>
                  <a:schemeClr val="lt1"/>
                </a:solidFill>
                <a:latin typeface="Segoe UI Light" pitchFamily="34" charset="0"/>
                <a:cs typeface="Segoe UI Light" pitchFamily="34" charset="0"/>
              </a:defRPr>
            </a:lvl1pPr>
          </a:lstStyle>
          <a:p>
            <a:pPr marL="0" lvl="0" indent="0">
              <a:buNone/>
            </a:pPr>
            <a:r>
              <a:rPr lang="en-US" dirty="0" smtClean="0"/>
              <a:t>CLICK TO EDIT MASTER SUBTITLE STYLE</a:t>
            </a:r>
            <a:endParaRPr lang="en-AU" dirty="0"/>
          </a:p>
        </p:txBody>
      </p:sp>
      <p:sp>
        <p:nvSpPr>
          <p:cNvPr id="8" name="Title 1"/>
          <p:cNvSpPr>
            <a:spLocks noGrp="1"/>
          </p:cNvSpPr>
          <p:nvPr>
            <p:ph type="title"/>
          </p:nvPr>
        </p:nvSpPr>
        <p:spPr>
          <a:xfrm>
            <a:off x="0" y="278309"/>
            <a:ext cx="6972486" cy="769441"/>
          </a:xfrm>
          <a:solidFill>
            <a:schemeClr val="bg1"/>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74320" tIns="0" rIns="274320" bIns="91440" numCol="1" spcCol="0" rtlCol="0" fromWordArt="0" anchor="ctr" anchorCtr="0" forceAA="0" compatLnSpc="1">
            <a:prstTxWarp prst="textNoShape">
              <a:avLst/>
            </a:prstTxWarp>
            <a:spAutoFit/>
          </a:bodyPr>
          <a:lstStyle>
            <a:lvl1pPr>
              <a:defRPr lang="en-AU" dirty="0">
                <a:solidFill>
                  <a:schemeClr val="tx1"/>
                </a:solidFill>
                <a:latin typeface="Segoe UI Semibold" pitchFamily="34" charset="0"/>
                <a:cs typeface="Segoe UI Semibold" pitchFamily="34" charset="0"/>
              </a:defRPr>
            </a:lvl1pPr>
          </a:lstStyle>
          <a:p>
            <a:pPr marL="0" lvl="0" algn="l"/>
            <a:r>
              <a:rPr lang="en-US" dirty="0" smtClean="0"/>
              <a:t>Click to edit Master title style</a:t>
            </a:r>
            <a:endParaRPr lang="en-AU" dirty="0"/>
          </a:p>
        </p:txBody>
      </p:sp>
    </p:spTree>
    <p:extLst>
      <p:ext uri="{BB962C8B-B14F-4D97-AF65-F5344CB8AC3E}">
        <p14:creationId xmlns:p14="http://schemas.microsoft.com/office/powerpoint/2010/main" val="10429172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7" name="Rectangle 6"/>
          <p:cNvSpPr/>
          <p:nvPr userDrawn="1"/>
        </p:nvSpPr>
        <p:spPr>
          <a:xfrm>
            <a:off x="6241774" y="0"/>
            <a:ext cx="2902226" cy="5143500"/>
          </a:xfrm>
          <a:prstGeom prst="rect">
            <a:avLst/>
          </a:prstGeom>
          <a:gradFill flip="none" rotWithShape="1">
            <a:gsLst>
              <a:gs pos="100000">
                <a:srgbClr val="EAEBEC"/>
              </a:gs>
              <a:gs pos="0">
                <a:srgbClr val="D0D2D5"/>
              </a:gs>
            </a:gsLst>
            <a:lin ang="0" scaled="1"/>
            <a:tileRect/>
          </a:gra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0" name="Content Placeholder 2"/>
          <p:cNvSpPr>
            <a:spLocks noGrp="1"/>
          </p:cNvSpPr>
          <p:nvPr>
            <p:ph idx="1"/>
          </p:nvPr>
        </p:nvSpPr>
        <p:spPr>
          <a:xfrm>
            <a:off x="228600" y="1200150"/>
            <a:ext cx="5867400" cy="3394472"/>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4" name="Date Placeholder 3"/>
          <p:cNvSpPr>
            <a:spLocks noGrp="1"/>
          </p:cNvSpPr>
          <p:nvPr>
            <p:ph type="dt" sz="half" idx="10"/>
          </p:nvPr>
        </p:nvSpPr>
        <p:spPr>
          <a:xfrm>
            <a:off x="228600" y="4705350"/>
            <a:ext cx="109728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5" name="Footer Placeholder 4"/>
          <p:cNvSpPr>
            <a:spLocks noGrp="1"/>
          </p:cNvSpPr>
          <p:nvPr>
            <p:ph type="ftr" sz="quarter" idx="11"/>
          </p:nvPr>
        </p:nvSpPr>
        <p:spPr>
          <a:xfrm>
            <a:off x="17145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6" name="Slide Number Placeholder 5"/>
          <p:cNvSpPr>
            <a:spLocks noGrp="1"/>
          </p:cNvSpPr>
          <p:nvPr>
            <p:ph type="sldNum" sz="quarter" idx="12"/>
          </p:nvPr>
        </p:nvSpPr>
        <p:spPr>
          <a:xfrm>
            <a:off x="4998720" y="4705350"/>
            <a:ext cx="109728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11" name="Title 1"/>
          <p:cNvSpPr>
            <a:spLocks noGrp="1"/>
          </p:cNvSpPr>
          <p:nvPr>
            <p:ph type="title"/>
          </p:nvPr>
        </p:nvSpPr>
        <p:spPr>
          <a:xfrm>
            <a:off x="0" y="278309"/>
            <a:ext cx="6972486" cy="769441"/>
          </a:xfrm>
          <a:solidFill>
            <a:schemeClr val="bg1"/>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74320" tIns="0" rIns="274320" bIns="91440" numCol="1" spcCol="0" rtlCol="0" fromWordArt="0" anchor="ctr" anchorCtr="0" forceAA="0" compatLnSpc="1">
            <a:prstTxWarp prst="textNoShape">
              <a:avLst/>
            </a:prstTxWarp>
            <a:spAutoFit/>
          </a:bodyPr>
          <a:lstStyle>
            <a:lvl1pPr>
              <a:defRPr lang="en-AU" dirty="0">
                <a:solidFill>
                  <a:schemeClr val="tx1"/>
                </a:solidFill>
                <a:latin typeface="Segoe UI Semibold" pitchFamily="34" charset="0"/>
                <a:cs typeface="Segoe UI Semibold" pitchFamily="34" charset="0"/>
              </a:defRPr>
            </a:lvl1pPr>
          </a:lstStyle>
          <a:p>
            <a:pPr marL="0" lvl="0" algn="l"/>
            <a:r>
              <a:rPr lang="en-US" dirty="0" smtClean="0"/>
              <a:t>Click to edit Master title style</a:t>
            </a:r>
            <a:endParaRPr lang="en-AU" dirty="0"/>
          </a:p>
        </p:txBody>
      </p:sp>
    </p:spTree>
    <p:extLst>
      <p:ext uri="{BB962C8B-B14F-4D97-AF65-F5344CB8AC3E}">
        <p14:creationId xmlns:p14="http://schemas.microsoft.com/office/powerpoint/2010/main" val="128145995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2_Title and Content">
    <p:spTree>
      <p:nvGrpSpPr>
        <p:cNvPr id="1" name=""/>
        <p:cNvGrpSpPr/>
        <p:nvPr/>
      </p:nvGrpSpPr>
      <p:grpSpPr>
        <a:xfrm>
          <a:off x="0" y="0"/>
          <a:ext cx="0" cy="0"/>
          <a:chOff x="0" y="0"/>
          <a:chExt cx="0" cy="0"/>
        </a:xfrm>
      </p:grpSpPr>
      <p:sp>
        <p:nvSpPr>
          <p:cNvPr id="7" name="Rectangle 6"/>
          <p:cNvSpPr/>
          <p:nvPr userDrawn="1"/>
        </p:nvSpPr>
        <p:spPr>
          <a:xfrm>
            <a:off x="6241774" y="0"/>
            <a:ext cx="2902226" cy="5143500"/>
          </a:xfrm>
          <a:prstGeom prst="rect">
            <a:avLst/>
          </a:prstGeom>
          <a:gradFill flip="none" rotWithShape="1">
            <a:gsLst>
              <a:gs pos="100000">
                <a:srgbClr val="EAEBEC"/>
              </a:gs>
              <a:gs pos="0">
                <a:srgbClr val="D0D2D5"/>
              </a:gs>
            </a:gsLst>
            <a:lin ang="0" scaled="1"/>
            <a:tileRect/>
          </a:gra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0" name="Content Placeholder 2"/>
          <p:cNvSpPr>
            <a:spLocks noGrp="1"/>
          </p:cNvSpPr>
          <p:nvPr>
            <p:ph idx="1"/>
          </p:nvPr>
        </p:nvSpPr>
        <p:spPr>
          <a:xfrm>
            <a:off x="228600" y="1428750"/>
            <a:ext cx="5867400" cy="3165872"/>
          </a:xfrm>
        </p:spPr>
        <p:txBody>
          <a:bodyPr vert="horz" lIns="91440" tIns="45720" rIns="91440" bIns="45720" rtlCol="0">
            <a:normAutofit/>
          </a:bodyPr>
          <a:lstStyle>
            <a:lvl1pPr>
              <a:defRPr lang="en-AU" dirty="0" smtClean="0"/>
            </a:lvl1pPr>
            <a:lvl2pPr>
              <a:defRPr lang="en-AU" dirty="0" smtClean="0"/>
            </a:lvl2pPr>
            <a:lvl3pPr>
              <a:defRPr lang="en-AU" dirty="0" smtClean="0"/>
            </a:lvl3pPr>
            <a:lvl4pPr>
              <a:defRPr lang="en-AU" dirty="0" smtClean="0"/>
            </a:lvl4pPr>
            <a:lvl5pPr>
              <a:defRPr lang="en-AU" dirty="0"/>
            </a:lvl5pPr>
          </a:lstStyle>
          <a:p>
            <a:pPr lvl="0"/>
            <a:r>
              <a:rPr lang="en-AU" spc="-150" dirty="0" smtClean="0">
                <a:latin typeface="Segoe UI" pitchFamily="34" charset="0"/>
                <a:cs typeface="Segoe UI" pitchFamily="34" charset="0"/>
              </a:rPr>
              <a:t>Click to edit Master text styles</a:t>
            </a:r>
          </a:p>
          <a:p>
            <a:pPr lvl="1"/>
            <a:r>
              <a:rPr lang="en-AU" spc="-150" dirty="0" smtClean="0">
                <a:latin typeface="Segoe UI" pitchFamily="34" charset="0"/>
                <a:cs typeface="Segoe UI" pitchFamily="34" charset="0"/>
              </a:rPr>
              <a:t>Second Level</a:t>
            </a:r>
          </a:p>
          <a:p>
            <a:pPr lvl="2"/>
            <a:r>
              <a:rPr lang="en-AU" spc="-150" dirty="0" smtClean="0">
                <a:latin typeface="Segoe UI" pitchFamily="34" charset="0"/>
                <a:cs typeface="Segoe UI" pitchFamily="34" charset="0"/>
              </a:rPr>
              <a:t>Third Level</a:t>
            </a:r>
          </a:p>
          <a:p>
            <a:pPr lvl="3"/>
            <a:r>
              <a:rPr lang="en-AU" spc="-150" dirty="0" smtClean="0">
                <a:latin typeface="Segoe UI" pitchFamily="34" charset="0"/>
                <a:cs typeface="Segoe UI" pitchFamily="34" charset="0"/>
              </a:rPr>
              <a:t>Fourth Level</a:t>
            </a:r>
          </a:p>
          <a:p>
            <a:pPr lvl="4"/>
            <a:r>
              <a:rPr lang="en-AU" spc="-150" dirty="0" smtClean="0">
                <a:latin typeface="Segoe UI" pitchFamily="34" charset="0"/>
                <a:cs typeface="Segoe UI" pitchFamily="34" charset="0"/>
              </a:rPr>
              <a:t>Fifth Level</a:t>
            </a:r>
            <a:endParaRPr lang="en-AU" spc="-150" dirty="0">
              <a:latin typeface="Segoe UI" pitchFamily="34" charset="0"/>
              <a:cs typeface="Segoe UI" pitchFamily="34" charset="0"/>
            </a:endParaRPr>
          </a:p>
        </p:txBody>
      </p:sp>
      <p:sp>
        <p:nvSpPr>
          <p:cNvPr id="14" name="Date Placeholder 3"/>
          <p:cNvSpPr>
            <a:spLocks noGrp="1"/>
          </p:cNvSpPr>
          <p:nvPr>
            <p:ph type="dt" sz="half" idx="10"/>
          </p:nvPr>
        </p:nvSpPr>
        <p:spPr>
          <a:xfrm>
            <a:off x="228600" y="4705350"/>
            <a:ext cx="1097280" cy="273844"/>
          </a:xfrm>
          <a:prstGeom prst="rect">
            <a:avLst/>
          </a:prstGeom>
        </p:spPr>
        <p:txBody>
          <a:bodyPr/>
          <a:lstStyle>
            <a:lvl1pPr>
              <a:defRPr>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15" name="Footer Placeholder 4"/>
          <p:cNvSpPr>
            <a:spLocks noGrp="1"/>
          </p:cNvSpPr>
          <p:nvPr>
            <p:ph type="ftr" sz="quarter" idx="11"/>
          </p:nvPr>
        </p:nvSpPr>
        <p:spPr>
          <a:xfrm>
            <a:off x="1714500" y="4705350"/>
            <a:ext cx="2895600" cy="273844"/>
          </a:xfrm>
          <a:prstGeom prst="rect">
            <a:avLst/>
          </a:prstGeom>
        </p:spPr>
        <p:txBody>
          <a:bodyPr/>
          <a:lstStyle>
            <a:lvl1pPr>
              <a:defRPr>
                <a:latin typeface="Segoe UI Light" pitchFamily="34" charset="0"/>
                <a:cs typeface="Segoe UI Light" pitchFamily="34" charset="0"/>
              </a:defRPr>
            </a:lvl1pPr>
          </a:lstStyle>
          <a:p>
            <a:endParaRPr lang="en-AU" dirty="0"/>
          </a:p>
        </p:txBody>
      </p:sp>
      <p:sp>
        <p:nvSpPr>
          <p:cNvPr id="16" name="Slide Number Placeholder 5"/>
          <p:cNvSpPr>
            <a:spLocks noGrp="1"/>
          </p:cNvSpPr>
          <p:nvPr>
            <p:ph type="sldNum" sz="quarter" idx="12"/>
          </p:nvPr>
        </p:nvSpPr>
        <p:spPr>
          <a:xfrm>
            <a:off x="4998720" y="4705350"/>
            <a:ext cx="1097280" cy="273844"/>
          </a:xfrm>
          <a:prstGeom prst="rect">
            <a:avLst/>
          </a:prstGeom>
        </p:spPr>
        <p:txBody>
          <a:bodyPr/>
          <a:lstStyle>
            <a:lvl1pPr>
              <a:defRPr>
                <a:latin typeface="Segoe UI Light" pitchFamily="34" charset="0"/>
                <a:cs typeface="Segoe UI Light" pitchFamily="34" charset="0"/>
              </a:defRPr>
            </a:lvl1pPr>
          </a:lstStyle>
          <a:p>
            <a:fld id="{0E338E74-CB25-4688-B54C-CEDA6D4CDBAD}" type="slidenum">
              <a:rPr lang="en-AU" smtClean="0"/>
              <a:pPr/>
              <a:t>‹#›</a:t>
            </a:fld>
            <a:endParaRPr lang="en-AU"/>
          </a:p>
        </p:txBody>
      </p:sp>
      <p:sp>
        <p:nvSpPr>
          <p:cNvPr id="8" name="Subtitle 2"/>
          <p:cNvSpPr>
            <a:spLocks noGrp="1"/>
          </p:cNvSpPr>
          <p:nvPr>
            <p:ph type="subTitle" idx="13" hasCustomPrompt="1"/>
          </p:nvPr>
        </p:nvSpPr>
        <p:spPr>
          <a:xfrm>
            <a:off x="269388" y="1051926"/>
            <a:ext cx="3845412" cy="363176"/>
          </a:xfrm>
          <a:solidFill>
            <a:srgbClr val="C00000"/>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27432" rIns="91440" bIns="27432" numCol="1" spcCol="0" rtlCol="0" fromWordArt="0" anchor="ctr" anchorCtr="0" forceAA="0" compatLnSpc="1">
            <a:prstTxWarp prst="textNoShape">
              <a:avLst/>
            </a:prstTxWarp>
            <a:spAutoFit/>
          </a:bodyPr>
          <a:lstStyle>
            <a:lvl1pPr>
              <a:defRPr lang="en-AU" sz="2000" spc="-150" dirty="0">
                <a:solidFill>
                  <a:schemeClr val="lt1"/>
                </a:solidFill>
                <a:latin typeface="Segoe UI Light" pitchFamily="34" charset="0"/>
                <a:cs typeface="Segoe UI Light" pitchFamily="34" charset="0"/>
              </a:defRPr>
            </a:lvl1pPr>
          </a:lstStyle>
          <a:p>
            <a:pPr marL="0" lvl="0" indent="0">
              <a:buNone/>
            </a:pPr>
            <a:r>
              <a:rPr lang="en-US" dirty="0" smtClean="0"/>
              <a:t>CLICK TO EDIT MASTER SUBTITLE STYLE</a:t>
            </a:r>
            <a:endParaRPr lang="en-AU" dirty="0"/>
          </a:p>
        </p:txBody>
      </p:sp>
      <p:sp>
        <p:nvSpPr>
          <p:cNvPr id="11" name="Title 1"/>
          <p:cNvSpPr>
            <a:spLocks noGrp="1"/>
          </p:cNvSpPr>
          <p:nvPr>
            <p:ph type="title"/>
          </p:nvPr>
        </p:nvSpPr>
        <p:spPr>
          <a:xfrm>
            <a:off x="0" y="278309"/>
            <a:ext cx="6695487" cy="769441"/>
          </a:xfrm>
          <a:solidFill>
            <a:schemeClr val="bg1"/>
          </a:solidFill>
          <a:ln w="25400" cap="flat" cmpd="sng" algn="ctr">
            <a:noFill/>
            <a:prstDash val="solid"/>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2880" tIns="0" rIns="274320" bIns="91440" numCol="1" spcCol="0" rtlCol="0" fromWordArt="0" anchor="ctr" anchorCtr="0" forceAA="0" compatLnSpc="1">
            <a:prstTxWarp prst="textNoShape">
              <a:avLst/>
            </a:prstTxWarp>
            <a:spAutoFit/>
          </a:bodyPr>
          <a:lstStyle>
            <a:lvl1pPr>
              <a:defRPr lang="en-AU" dirty="0">
                <a:solidFill>
                  <a:schemeClr val="tx1"/>
                </a:solidFill>
                <a:latin typeface="Segoe UI Semibold" pitchFamily="34" charset="0"/>
                <a:cs typeface="Segoe UI Semibold" pitchFamily="34" charset="0"/>
              </a:defRPr>
            </a:lvl1pPr>
          </a:lstStyle>
          <a:p>
            <a:pPr marL="0" lvl="0" algn="l"/>
            <a:r>
              <a:rPr lang="en-US" dirty="0" smtClean="0"/>
              <a:t>Click to edit Master title style</a:t>
            </a:r>
            <a:endParaRPr lang="en-AU" dirty="0"/>
          </a:p>
        </p:txBody>
      </p:sp>
    </p:spTree>
    <p:extLst>
      <p:ext uri="{BB962C8B-B14F-4D97-AF65-F5344CB8AC3E}">
        <p14:creationId xmlns:p14="http://schemas.microsoft.com/office/powerpoint/2010/main" val="219306684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7">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228600" y="205979"/>
            <a:ext cx="8686800" cy="857250"/>
          </a:xfrm>
          <a:prstGeom prst="rect">
            <a:avLst/>
          </a:prstGeom>
        </p:spPr>
        <p:txBody>
          <a:bodyPr vert="horz" lIns="91440" tIns="0" rIns="91440" bIns="0" rtlCol="0" anchor="ctr">
            <a:normAutofit/>
          </a:bodyPr>
          <a:lstStyle/>
          <a:p>
            <a:pPr marL="0" lvl="0" algn="l"/>
            <a:r>
              <a:rPr lang="en-US" dirty="0" smtClean="0"/>
              <a:t>Click to edit Master title style</a:t>
            </a:r>
            <a:endParaRPr lang="en-AU" dirty="0"/>
          </a:p>
        </p:txBody>
      </p:sp>
      <p:sp>
        <p:nvSpPr>
          <p:cNvPr id="3" name="Text Placeholder 2"/>
          <p:cNvSpPr>
            <a:spLocks noGrp="1"/>
          </p:cNvSpPr>
          <p:nvPr>
            <p:ph type="body" idx="1"/>
          </p:nvPr>
        </p:nvSpPr>
        <p:spPr>
          <a:xfrm>
            <a:off x="228600" y="1200150"/>
            <a:ext cx="86868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22" name="Date Placeholder 3"/>
          <p:cNvSpPr>
            <a:spLocks noGrp="1"/>
          </p:cNvSpPr>
          <p:nvPr>
            <p:ph type="dt" sz="half" idx="2"/>
          </p:nvPr>
        </p:nvSpPr>
        <p:spPr>
          <a:xfrm>
            <a:off x="228600" y="4705350"/>
            <a:ext cx="2133600" cy="273844"/>
          </a:xfrm>
          <a:prstGeom prst="rect">
            <a:avLst/>
          </a:prstGeom>
        </p:spPr>
        <p:txBody>
          <a:bodyPr/>
          <a:lstStyle>
            <a:lvl1pPr>
              <a:defRPr sz="1400">
                <a:latin typeface="Segoe UI Light" pitchFamily="34" charset="0"/>
                <a:cs typeface="Segoe UI Light" pitchFamily="34" charset="0"/>
              </a:defRPr>
            </a:lvl1pPr>
          </a:lstStyle>
          <a:p>
            <a:fld id="{ED8D7545-6F23-4F04-B8DB-55FAC18406A0}" type="datetimeFigureOut">
              <a:rPr lang="en-AU" smtClean="0"/>
              <a:pPr/>
              <a:t>11/11/2013</a:t>
            </a:fld>
            <a:endParaRPr lang="en-AU"/>
          </a:p>
        </p:txBody>
      </p:sp>
      <p:sp>
        <p:nvSpPr>
          <p:cNvPr id="23" name="Footer Placeholder 4"/>
          <p:cNvSpPr>
            <a:spLocks noGrp="1"/>
          </p:cNvSpPr>
          <p:nvPr>
            <p:ph type="ftr" sz="quarter" idx="3"/>
          </p:nvPr>
        </p:nvSpPr>
        <p:spPr>
          <a:xfrm>
            <a:off x="3124200" y="4705350"/>
            <a:ext cx="2895600" cy="273844"/>
          </a:xfrm>
          <a:prstGeom prst="rect">
            <a:avLst/>
          </a:prstGeom>
        </p:spPr>
        <p:txBody>
          <a:bodyPr/>
          <a:lstStyle>
            <a:lvl1pPr algn="ctr">
              <a:defRPr sz="1400">
                <a:latin typeface="Segoe UI Light" pitchFamily="34" charset="0"/>
                <a:cs typeface="Segoe UI Light" pitchFamily="34" charset="0"/>
              </a:defRPr>
            </a:lvl1pPr>
          </a:lstStyle>
          <a:p>
            <a:endParaRPr lang="en-AU" dirty="0"/>
          </a:p>
        </p:txBody>
      </p:sp>
      <p:sp>
        <p:nvSpPr>
          <p:cNvPr id="24" name="Slide Number Placeholder 5"/>
          <p:cNvSpPr>
            <a:spLocks noGrp="1"/>
          </p:cNvSpPr>
          <p:nvPr>
            <p:ph type="sldNum" sz="quarter" idx="4"/>
          </p:nvPr>
        </p:nvSpPr>
        <p:spPr>
          <a:xfrm>
            <a:off x="6781800" y="4705350"/>
            <a:ext cx="2133600" cy="273844"/>
          </a:xfrm>
          <a:prstGeom prst="rect">
            <a:avLst/>
          </a:prstGeom>
        </p:spPr>
        <p:txBody>
          <a:bodyPr/>
          <a:lstStyle>
            <a:lvl1pPr algn="r">
              <a:defRPr sz="1400">
                <a:latin typeface="Segoe UI Light" pitchFamily="34" charset="0"/>
                <a:cs typeface="Segoe UI Light" pitchFamily="34" charset="0"/>
              </a:defRPr>
            </a:lvl1pPr>
          </a:lstStyle>
          <a:p>
            <a:fld id="{0E338E74-CB25-4688-B54C-CEDA6D4CDBAD}" type="slidenum">
              <a:rPr lang="en-AU" smtClean="0"/>
              <a:pPr/>
              <a:t>‹#›</a:t>
            </a:fld>
            <a:endParaRPr lang="en-AU"/>
          </a:p>
        </p:txBody>
      </p:sp>
    </p:spTree>
    <p:extLst>
      <p:ext uri="{BB962C8B-B14F-4D97-AF65-F5344CB8AC3E}">
        <p14:creationId xmlns:p14="http://schemas.microsoft.com/office/powerpoint/2010/main" val="1710523721"/>
      </p:ext>
    </p:extLst>
  </p:cSld>
  <p:clrMap bg1="lt1" tx1="dk1" bg2="lt2" tx2="dk2" accent1="accent1" accent2="accent2" accent3="accent3" accent4="accent4" accent5="accent5" accent6="accent6" hlink="hlink" folHlink="folHlink"/>
  <p:sldLayoutIdLst>
    <p:sldLayoutId id="2147483668" r:id="rId1"/>
    <p:sldLayoutId id="2147483649" r:id="rId2"/>
    <p:sldLayoutId id="2147483662" r:id="rId3"/>
    <p:sldLayoutId id="2147483661" r:id="rId4"/>
    <p:sldLayoutId id="2147483667" r:id="rId5"/>
    <p:sldLayoutId id="2147483680" r:id="rId6"/>
    <p:sldLayoutId id="2147483683" r:id="rId7"/>
    <p:sldLayoutId id="2147483682" r:id="rId8"/>
    <p:sldLayoutId id="2147483684" r:id="rId9"/>
    <p:sldLayoutId id="2147483681" r:id="rId10"/>
    <p:sldLayoutId id="2147483650" r:id="rId11"/>
    <p:sldLayoutId id="2147483675" r:id="rId12"/>
    <p:sldLayoutId id="2147483663" r:id="rId13"/>
    <p:sldLayoutId id="2147483678" r:id="rId14"/>
    <p:sldLayoutId id="2147483660" r:id="rId15"/>
    <p:sldLayoutId id="2147483670" r:id="rId16"/>
    <p:sldLayoutId id="2147483664" r:id="rId17"/>
    <p:sldLayoutId id="2147483669" r:id="rId18"/>
    <p:sldLayoutId id="2147483652" r:id="rId19"/>
    <p:sldLayoutId id="2147483679" r:id="rId20"/>
    <p:sldLayoutId id="2147483665" r:id="rId21"/>
    <p:sldLayoutId id="2147483674" r:id="rId22"/>
    <p:sldLayoutId id="2147483666" r:id="rId23"/>
    <p:sldLayoutId id="2147483673" r:id="rId24"/>
    <p:sldLayoutId id="2147483654" r:id="rId25"/>
    <p:sldLayoutId id="2147483672" r:id="rId26"/>
    <p:sldLayoutId id="2147483653" r:id="rId27"/>
    <p:sldLayoutId id="2147483671" r:id="rId28"/>
    <p:sldLayoutId id="2147483677" r:id="rId29"/>
    <p:sldLayoutId id="2147483656" r:id="rId30"/>
    <p:sldLayoutId id="2147483657" r:id="rId31"/>
    <p:sldLayoutId id="2147483676" r:id="rId32"/>
    <p:sldLayoutId id="2147483655" r:id="rId33"/>
    <p:sldLayoutId id="2147483658" r:id="rId34"/>
    <p:sldLayoutId id="2147483659" r:id="rId35"/>
  </p:sldLayoutIdLst>
  <p:timing>
    <p:tnLst>
      <p:par>
        <p:cTn id="1" dur="indefinite" restart="never" nodeType="tmRoot"/>
      </p:par>
    </p:tnLst>
  </p:timing>
  <p:txStyles>
    <p:titleStyle>
      <a:lvl1pPr algn="ctr" defTabSz="914400" rtl="0" eaLnBrk="1" latinLnBrk="0" hangingPunct="1">
        <a:spcBef>
          <a:spcPct val="0"/>
        </a:spcBef>
        <a:buNone/>
        <a:defRPr lang="en-AU" sz="4400" kern="1200" spc="-300">
          <a:solidFill>
            <a:schemeClr val="tx1"/>
          </a:solidFill>
          <a:latin typeface="Segoe UI Semibold" pitchFamily="34" charset="0"/>
          <a:ea typeface="+mj-ea"/>
          <a:cs typeface="Segoe UI Semibold" pitchFamily="34" charset="0"/>
        </a:defRPr>
      </a:lvl1pPr>
    </p:titleStyle>
    <p:bodyStyle>
      <a:lvl1pPr marL="342900" indent="-342900" algn="l" defTabSz="914400" rtl="0" eaLnBrk="1" latinLnBrk="0" hangingPunct="1">
        <a:spcBef>
          <a:spcPct val="20000"/>
        </a:spcBef>
        <a:buFont typeface="Arial" pitchFamily="34" charset="0"/>
        <a:buChar char="•"/>
        <a:defRPr sz="3200" kern="1200" spc="-150">
          <a:solidFill>
            <a:schemeClr val="tx1"/>
          </a:solidFill>
          <a:latin typeface="Segoe UI" pitchFamily="34" charset="0"/>
          <a:ea typeface="+mn-ea"/>
          <a:cs typeface="Segoe UI" pitchFamily="34" charset="0"/>
        </a:defRPr>
      </a:lvl1pPr>
      <a:lvl2pPr marL="742950" indent="-285750" algn="l" defTabSz="914400" rtl="0" eaLnBrk="1" latinLnBrk="0" hangingPunct="1">
        <a:spcBef>
          <a:spcPct val="20000"/>
        </a:spcBef>
        <a:buFont typeface="Arial" pitchFamily="34" charset="0"/>
        <a:buChar char="–"/>
        <a:defRPr sz="2800" kern="1200" spc="-150">
          <a:solidFill>
            <a:schemeClr val="tx1"/>
          </a:solidFill>
          <a:latin typeface="Segoe UI" pitchFamily="34" charset="0"/>
          <a:ea typeface="+mn-ea"/>
          <a:cs typeface="Segoe UI" pitchFamily="34" charset="0"/>
        </a:defRPr>
      </a:lvl2pPr>
      <a:lvl3pPr marL="1143000" indent="-228600" algn="l" defTabSz="914400" rtl="0" eaLnBrk="1" latinLnBrk="0" hangingPunct="1">
        <a:spcBef>
          <a:spcPct val="20000"/>
        </a:spcBef>
        <a:buFont typeface="Arial" pitchFamily="34" charset="0"/>
        <a:buChar char="•"/>
        <a:defRPr sz="2400" kern="1200" spc="-150">
          <a:solidFill>
            <a:schemeClr val="tx1"/>
          </a:solidFill>
          <a:latin typeface="Segoe UI" pitchFamily="34" charset="0"/>
          <a:ea typeface="+mn-ea"/>
          <a:cs typeface="Segoe UI" pitchFamily="34" charset="0"/>
        </a:defRPr>
      </a:lvl3pPr>
      <a:lvl4pPr marL="1600200" indent="-228600" algn="l" defTabSz="914400" rtl="0" eaLnBrk="1" latinLnBrk="0" hangingPunct="1">
        <a:spcBef>
          <a:spcPct val="20000"/>
        </a:spcBef>
        <a:buFont typeface="Arial" pitchFamily="34" charset="0"/>
        <a:buChar char="–"/>
        <a:defRPr sz="2000" kern="1200" spc="-150">
          <a:solidFill>
            <a:schemeClr val="tx1"/>
          </a:solidFill>
          <a:latin typeface="Segoe UI" pitchFamily="34" charset="0"/>
          <a:ea typeface="+mn-ea"/>
          <a:cs typeface="Segoe UI" pitchFamily="34" charset="0"/>
        </a:defRPr>
      </a:lvl4pPr>
      <a:lvl5pPr marL="2057400" indent="-228600" algn="l" defTabSz="914400" rtl="0" eaLnBrk="1" latinLnBrk="0" hangingPunct="1">
        <a:spcBef>
          <a:spcPct val="20000"/>
        </a:spcBef>
        <a:buFont typeface="Arial" pitchFamily="34" charset="0"/>
        <a:buChar char="»"/>
        <a:defRPr sz="2000" kern="1200" spc="-150">
          <a:solidFill>
            <a:schemeClr val="tx1"/>
          </a:solidFill>
          <a:latin typeface="Segoe UI" pitchFamily="34" charset="0"/>
          <a:ea typeface="+mn-ea"/>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60000"/>
                <a:lumOff val="40000"/>
              </a:schemeClr>
            </a:gs>
            <a:gs pos="100000">
              <a:schemeClr val="accent5">
                <a:lumMod val="40000"/>
                <a:lumOff val="60000"/>
              </a:schemeClr>
            </a:gs>
          </a:gsLst>
          <a:lin ang="13500000" scaled="1"/>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08201" y="4113574"/>
            <a:ext cx="4893263" cy="363176"/>
          </a:xfrm>
          <a:solidFill>
            <a:srgbClr val="C00000"/>
          </a:solidFill>
          <a:ln>
            <a:noFill/>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27432" rIns="91440" bIns="27432" numCol="1" spcCol="0" rtlCol="0" fromWordArt="0" anchor="ctr" anchorCtr="0" forceAA="0" compatLnSpc="1">
            <a:prstTxWarp prst="textNoShape">
              <a:avLst/>
            </a:prstTxWarp>
            <a:spAutoFit/>
          </a:bodyPr>
          <a:lstStyle/>
          <a:p>
            <a:pPr marL="0" indent="0" algn="r">
              <a:buNone/>
            </a:pPr>
            <a:r>
              <a:rPr lang="en-AU" dirty="0" smtClean="0"/>
              <a:t>Smart Web form and Business Process Improvement</a:t>
            </a:r>
            <a:endParaRPr lang="en-AU" sz="2000" spc="-150" dirty="0">
              <a:solidFill>
                <a:schemeClr val="lt1"/>
              </a:solidFill>
              <a:latin typeface="Segoe UI Light" pitchFamily="34" charset="0"/>
              <a:cs typeface="Segoe UI Light" pitchFamily="34" charset="0"/>
            </a:endParaRPr>
          </a:p>
        </p:txBody>
      </p:sp>
      <p:sp>
        <p:nvSpPr>
          <p:cNvPr id="2" name="Title 1"/>
          <p:cNvSpPr>
            <a:spLocks noGrp="1"/>
          </p:cNvSpPr>
          <p:nvPr>
            <p:ph type="ctrTitle"/>
          </p:nvPr>
        </p:nvSpPr>
        <p:spPr>
          <a:xfrm>
            <a:off x="2895600" y="3179862"/>
            <a:ext cx="6240162" cy="923330"/>
          </a:xfrm>
          <a:solidFill>
            <a:schemeClr val="bg1"/>
          </a:solidFill>
          <a:ln>
            <a:noFill/>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5760" tIns="0" rIns="365760" bIns="0" numCol="1" spcCol="0" rtlCol="0" fromWordArt="0" anchor="ctr" anchorCtr="0" forceAA="0" compatLnSpc="1">
            <a:prstTxWarp prst="textNoShape">
              <a:avLst/>
            </a:prstTxWarp>
            <a:spAutoFit/>
          </a:bodyPr>
          <a:lstStyle/>
          <a:p>
            <a:pPr algn="r"/>
            <a:r>
              <a:rPr lang="en-AU" sz="6000" dirty="0" smtClean="0"/>
              <a:t>INTELLEDOX</a:t>
            </a:r>
            <a:endParaRPr lang="en-AU" sz="6000" b="1" spc="-300" dirty="0">
              <a:solidFill>
                <a:schemeClr val="tx1"/>
              </a:solidFill>
              <a:latin typeface="Segoe UI" pitchFamily="34" charset="0"/>
              <a:cs typeface="Segoe UI"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0" y="1581150"/>
            <a:ext cx="3020680" cy="1570753"/>
          </a:xfrm>
          <a:prstGeom prst="rect">
            <a:avLst/>
          </a:prstGeom>
          <a:effectLst>
            <a:glow rad="114300">
              <a:schemeClr val="bg1">
                <a:alpha val="10000"/>
              </a:schemeClr>
            </a:glow>
            <a:softEdge rad="0"/>
          </a:effectLst>
        </p:spPr>
      </p:pic>
    </p:spTree>
    <p:extLst>
      <p:ext uri="{BB962C8B-B14F-4D97-AF65-F5344CB8AC3E}">
        <p14:creationId xmlns:p14="http://schemas.microsoft.com/office/powerpoint/2010/main" val="331180765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2" accel="50000" fill="hold" grpId="0" nodeType="afterEffect" p14:presetBounceEnd="50000">
                                      <p:stCondLst>
                                        <p:cond delay="100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5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4" accel="50000" fill="hold" grpId="0" nodeType="afterEffect" p14:presetBounceEnd="50000">
                                      <p:stCondLst>
                                        <p:cond delay="500"/>
                                      </p:stCondLst>
                                      <p:childTnLst>
                                        <p:set>
                                          <p:cBhvr>
                                            <p:cTn id="15" dur="1" fill="hold">
                                              <p:stCondLst>
                                                <p:cond delay="0"/>
                                              </p:stCondLst>
                                            </p:cTn>
                                            <p:tgtEl>
                                              <p:spTgt spid="3"/>
                                            </p:tgtEl>
                                            <p:attrNameLst>
                                              <p:attrName>style.visibility</p:attrName>
                                            </p:attrNameLst>
                                          </p:cBhvr>
                                          <p:to>
                                            <p:strVal val="visible"/>
                                          </p:to>
                                        </p:set>
                                        <p:anim calcmode="lin" valueType="num" p14:bounceEnd="50000">
                                          <p:cBhvr additive="base">
                                            <p:cTn id="16"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2" accel="50000" fill="hold" grpId="0" nodeType="afterEffect">
                                      <p:stCondLst>
                                        <p:cond delay="10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4" accel="50000" fill="hold" grpId="0" nodeType="afterEffect">
                                      <p:stCondLst>
                                        <p:cond delay="50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60000"/>
                <a:lumOff val="40000"/>
              </a:schemeClr>
            </a:gs>
            <a:gs pos="100000">
              <a:schemeClr val="accent5">
                <a:lumMod val="40000"/>
                <a:lumOff val="60000"/>
              </a:schemeClr>
            </a:gs>
          </a:gsLst>
          <a:lin ang="13500000" scaled="1"/>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58564" y="895350"/>
            <a:ext cx="4920899" cy="363176"/>
          </a:xfrm>
          <a:solidFill>
            <a:srgbClr val="C00000"/>
          </a:solidFill>
          <a:ln>
            <a:noFill/>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27432" rIns="91440" bIns="27432" numCol="1" spcCol="0" rtlCol="0" fromWordArt="0" anchor="ctr" anchorCtr="0" forceAA="0" compatLnSpc="1">
            <a:prstTxWarp prst="textNoShape">
              <a:avLst/>
            </a:prstTxWarp>
            <a:spAutoFit/>
          </a:bodyPr>
          <a:lstStyle/>
          <a:p>
            <a:pPr marL="0" indent="0" algn="r">
              <a:buNone/>
            </a:pPr>
            <a:r>
              <a:rPr lang="en-AU" dirty="0" smtClean="0"/>
              <a:t>Output management Business Process Improvement</a:t>
            </a:r>
            <a:endParaRPr lang="en-AU" sz="2000" spc="-150" dirty="0">
              <a:solidFill>
                <a:schemeClr val="lt1"/>
              </a:solidFill>
              <a:latin typeface="Segoe UI Light" pitchFamily="34" charset="0"/>
              <a:cs typeface="Segoe UI Light" pitchFamily="34" charset="0"/>
            </a:endParaRPr>
          </a:p>
        </p:txBody>
      </p:sp>
      <p:sp>
        <p:nvSpPr>
          <p:cNvPr id="4" name="Title 3"/>
          <p:cNvSpPr>
            <a:spLocks noGrp="1"/>
          </p:cNvSpPr>
          <p:nvPr>
            <p:ph type="ctrTitle"/>
          </p:nvPr>
        </p:nvSpPr>
        <p:spPr>
          <a:xfrm>
            <a:off x="1235618" y="209550"/>
            <a:ext cx="7527382" cy="677108"/>
          </a:xfrm>
        </p:spPr>
        <p:txBody>
          <a:bodyPr/>
          <a:lstStyle/>
          <a:p>
            <a:r>
              <a:rPr lang="en-AU" dirty="0" smtClean="0"/>
              <a:t>Infiniti Output and Doc generation</a:t>
            </a:r>
            <a:endParaRPr lang="en-AU" dirty="0"/>
          </a:p>
        </p:txBody>
      </p:sp>
      <p:sp>
        <p:nvSpPr>
          <p:cNvPr id="2" name="TextBox 1"/>
          <p:cNvSpPr txBox="1"/>
          <p:nvPr/>
        </p:nvSpPr>
        <p:spPr>
          <a:xfrm>
            <a:off x="3657600" y="2647950"/>
            <a:ext cx="1905000" cy="64633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AU" dirty="0" smtClean="0"/>
              <a:t>Infiniti XML rules engine</a:t>
            </a:r>
            <a:endParaRPr lang="en-AU" dirty="0"/>
          </a:p>
        </p:txBody>
      </p:sp>
      <p:sp>
        <p:nvSpPr>
          <p:cNvPr id="7" name="TextBox 6"/>
          <p:cNvSpPr txBox="1"/>
          <p:nvPr/>
        </p:nvSpPr>
        <p:spPr>
          <a:xfrm>
            <a:off x="6243935" y="1962150"/>
            <a:ext cx="461665" cy="1828800"/>
          </a:xfrm>
          <a:prstGeom prst="rect">
            <a:avLst/>
          </a:prstGeom>
        </p:spPr>
        <p:style>
          <a:lnRef idx="1">
            <a:schemeClr val="dk1"/>
          </a:lnRef>
          <a:fillRef idx="2">
            <a:schemeClr val="dk1"/>
          </a:fillRef>
          <a:effectRef idx="1">
            <a:schemeClr val="dk1"/>
          </a:effectRef>
          <a:fontRef idx="minor">
            <a:schemeClr val="dk1"/>
          </a:fontRef>
        </p:style>
        <p:txBody>
          <a:bodyPr vert="vert270" wrap="square" rtlCol="0">
            <a:spAutoFit/>
          </a:bodyPr>
          <a:lstStyle/>
          <a:p>
            <a:pPr algn="ctr"/>
            <a:r>
              <a:rPr lang="en-AU" dirty="0" smtClean="0"/>
              <a:t>Output</a:t>
            </a:r>
            <a:endParaRPr lang="en-AU" dirty="0"/>
          </a:p>
        </p:txBody>
      </p:sp>
      <p:sp>
        <p:nvSpPr>
          <p:cNvPr id="5" name="TextBox 4"/>
          <p:cNvSpPr txBox="1"/>
          <p:nvPr/>
        </p:nvSpPr>
        <p:spPr>
          <a:xfrm>
            <a:off x="6858000" y="1777484"/>
            <a:ext cx="1165191" cy="369332"/>
          </a:xfrm>
          <a:prstGeom prst="rect">
            <a:avLst/>
          </a:prstGeom>
          <a:noFill/>
        </p:spPr>
        <p:txBody>
          <a:bodyPr wrap="none" rtlCol="0">
            <a:spAutoFit/>
          </a:bodyPr>
          <a:lstStyle/>
          <a:p>
            <a:r>
              <a:rPr lang="en-AU" dirty="0" smtClean="0"/>
              <a:t>Document</a:t>
            </a:r>
            <a:endParaRPr lang="en-AU" dirty="0"/>
          </a:p>
        </p:txBody>
      </p:sp>
      <p:cxnSp>
        <p:nvCxnSpPr>
          <p:cNvPr id="9" name="Straight Connector 8"/>
          <p:cNvCxnSpPr/>
          <p:nvPr/>
        </p:nvCxnSpPr>
        <p:spPr>
          <a:xfrm>
            <a:off x="6705600" y="196215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858000" y="2126218"/>
            <a:ext cx="551754" cy="369332"/>
          </a:xfrm>
          <a:prstGeom prst="rect">
            <a:avLst/>
          </a:prstGeom>
          <a:noFill/>
        </p:spPr>
        <p:txBody>
          <a:bodyPr wrap="none" rtlCol="0">
            <a:spAutoFit/>
          </a:bodyPr>
          <a:lstStyle/>
          <a:p>
            <a:r>
              <a:rPr lang="en-AU" dirty="0" smtClean="0"/>
              <a:t>PDF</a:t>
            </a:r>
            <a:endParaRPr lang="en-AU" dirty="0"/>
          </a:p>
        </p:txBody>
      </p:sp>
      <p:cxnSp>
        <p:nvCxnSpPr>
          <p:cNvPr id="11" name="Straight Connector 10"/>
          <p:cNvCxnSpPr/>
          <p:nvPr/>
        </p:nvCxnSpPr>
        <p:spPr>
          <a:xfrm>
            <a:off x="6705600" y="23108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858000" y="2431018"/>
            <a:ext cx="697627" cy="369332"/>
          </a:xfrm>
          <a:prstGeom prst="rect">
            <a:avLst/>
          </a:prstGeom>
          <a:noFill/>
        </p:spPr>
        <p:txBody>
          <a:bodyPr wrap="none" rtlCol="0">
            <a:spAutoFit/>
          </a:bodyPr>
          <a:lstStyle/>
          <a:p>
            <a:r>
              <a:rPr lang="en-AU" dirty="0" smtClean="0"/>
              <a:t>Email</a:t>
            </a:r>
            <a:endParaRPr lang="en-AU" dirty="0"/>
          </a:p>
        </p:txBody>
      </p:sp>
      <p:cxnSp>
        <p:nvCxnSpPr>
          <p:cNvPr id="13" name="Straight Connector 12"/>
          <p:cNvCxnSpPr/>
          <p:nvPr/>
        </p:nvCxnSpPr>
        <p:spPr>
          <a:xfrm>
            <a:off x="6705600" y="26156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858000" y="2735818"/>
            <a:ext cx="599844" cy="369332"/>
          </a:xfrm>
          <a:prstGeom prst="rect">
            <a:avLst/>
          </a:prstGeom>
          <a:noFill/>
        </p:spPr>
        <p:txBody>
          <a:bodyPr wrap="none" rtlCol="0">
            <a:spAutoFit/>
          </a:bodyPr>
          <a:lstStyle/>
          <a:p>
            <a:r>
              <a:rPr lang="en-AU" dirty="0" smtClean="0"/>
              <a:t>XML</a:t>
            </a:r>
            <a:endParaRPr lang="en-AU" dirty="0"/>
          </a:p>
        </p:txBody>
      </p:sp>
      <p:cxnSp>
        <p:nvCxnSpPr>
          <p:cNvPr id="15" name="Straight Connector 14"/>
          <p:cNvCxnSpPr/>
          <p:nvPr/>
        </p:nvCxnSpPr>
        <p:spPr>
          <a:xfrm>
            <a:off x="6705600" y="29204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858000" y="3040618"/>
            <a:ext cx="736099" cy="369332"/>
          </a:xfrm>
          <a:prstGeom prst="rect">
            <a:avLst/>
          </a:prstGeom>
          <a:noFill/>
        </p:spPr>
        <p:txBody>
          <a:bodyPr wrap="none" rtlCol="0">
            <a:spAutoFit/>
          </a:bodyPr>
          <a:lstStyle/>
          <a:p>
            <a:r>
              <a:rPr lang="en-AU" dirty="0" smtClean="0"/>
              <a:t>HTML</a:t>
            </a:r>
            <a:endParaRPr lang="en-AU" dirty="0"/>
          </a:p>
        </p:txBody>
      </p:sp>
      <p:cxnSp>
        <p:nvCxnSpPr>
          <p:cNvPr id="17" name="Straight Connector 16"/>
          <p:cNvCxnSpPr/>
          <p:nvPr/>
        </p:nvCxnSpPr>
        <p:spPr>
          <a:xfrm>
            <a:off x="6705600" y="32252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858000" y="3333750"/>
            <a:ext cx="593432" cy="369332"/>
          </a:xfrm>
          <a:prstGeom prst="rect">
            <a:avLst/>
          </a:prstGeom>
          <a:noFill/>
        </p:spPr>
        <p:txBody>
          <a:bodyPr wrap="none" rtlCol="0">
            <a:spAutoFit/>
          </a:bodyPr>
          <a:lstStyle/>
          <a:p>
            <a:r>
              <a:rPr lang="en-AU" dirty="0" smtClean="0"/>
              <a:t>SMS</a:t>
            </a:r>
            <a:endParaRPr lang="en-AU" dirty="0"/>
          </a:p>
        </p:txBody>
      </p:sp>
      <p:cxnSp>
        <p:nvCxnSpPr>
          <p:cNvPr id="19" name="Straight Connector 18"/>
          <p:cNvCxnSpPr/>
          <p:nvPr/>
        </p:nvCxnSpPr>
        <p:spPr>
          <a:xfrm>
            <a:off x="6705600" y="3518416"/>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858000" y="3650218"/>
            <a:ext cx="1271438" cy="369332"/>
          </a:xfrm>
          <a:prstGeom prst="rect">
            <a:avLst/>
          </a:prstGeom>
          <a:noFill/>
        </p:spPr>
        <p:txBody>
          <a:bodyPr wrap="none" rtlCol="0">
            <a:spAutoFit/>
          </a:bodyPr>
          <a:lstStyle/>
          <a:p>
            <a:r>
              <a:rPr lang="en-AU" dirty="0" err="1" smtClean="0"/>
              <a:t>Powerpoint</a:t>
            </a:r>
            <a:endParaRPr lang="en-AU" dirty="0"/>
          </a:p>
        </p:txBody>
      </p:sp>
      <p:cxnSp>
        <p:nvCxnSpPr>
          <p:cNvPr id="21" name="Straight Connector 20"/>
          <p:cNvCxnSpPr/>
          <p:nvPr/>
        </p:nvCxnSpPr>
        <p:spPr>
          <a:xfrm>
            <a:off x="6705600" y="38348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858000" y="3955018"/>
            <a:ext cx="657168" cy="369332"/>
          </a:xfrm>
          <a:prstGeom prst="rect">
            <a:avLst/>
          </a:prstGeom>
          <a:noFill/>
        </p:spPr>
        <p:txBody>
          <a:bodyPr wrap="none" rtlCol="0">
            <a:spAutoFit/>
          </a:bodyPr>
          <a:lstStyle/>
          <a:p>
            <a:r>
              <a:rPr lang="en-AU" dirty="0" smtClean="0"/>
              <a:t>Excel</a:t>
            </a:r>
            <a:endParaRPr lang="en-AU" dirty="0"/>
          </a:p>
        </p:txBody>
      </p:sp>
      <p:cxnSp>
        <p:nvCxnSpPr>
          <p:cNvPr id="23" name="Straight Connector 22"/>
          <p:cNvCxnSpPr/>
          <p:nvPr/>
        </p:nvCxnSpPr>
        <p:spPr>
          <a:xfrm>
            <a:off x="6605353" y="3834884"/>
            <a:ext cx="328847"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643453" y="1408152"/>
            <a:ext cx="1697452" cy="369332"/>
          </a:xfrm>
          <a:prstGeom prst="rect">
            <a:avLst/>
          </a:prstGeom>
          <a:noFill/>
        </p:spPr>
        <p:txBody>
          <a:bodyPr wrap="none" rtlCol="0">
            <a:spAutoFit/>
          </a:bodyPr>
          <a:lstStyle/>
          <a:p>
            <a:r>
              <a:rPr lang="en-AU" dirty="0" smtClean="0"/>
              <a:t>Bulk Generation</a:t>
            </a:r>
            <a:endParaRPr lang="en-AU" dirty="0"/>
          </a:p>
        </p:txBody>
      </p:sp>
      <p:cxnSp>
        <p:nvCxnSpPr>
          <p:cNvPr id="25" name="Straight Connector 24"/>
          <p:cNvCxnSpPr>
            <a:stCxn id="7" idx="0"/>
          </p:cNvCxnSpPr>
          <p:nvPr/>
        </p:nvCxnSpPr>
        <p:spPr>
          <a:xfrm flipV="1">
            <a:off x="6474768" y="1592818"/>
            <a:ext cx="244885" cy="3693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5562600" y="2971115"/>
            <a:ext cx="670560" cy="1"/>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276601" y="3486150"/>
            <a:ext cx="2956560" cy="1200329"/>
          </a:xfrm>
          <a:prstGeom prst="rect">
            <a:avLst/>
          </a:prstGeom>
          <a:noFill/>
        </p:spPr>
        <p:txBody>
          <a:bodyPr wrap="square" rtlCol="0">
            <a:spAutoFit/>
          </a:bodyPr>
          <a:lstStyle/>
          <a:p>
            <a:r>
              <a:rPr lang="en-AU" dirty="0" smtClean="0"/>
              <a:t>Dynamic rules engine generates a variety of output formats including bulk gen and multi-channel </a:t>
            </a:r>
            <a:endParaRPr lang="en-AU" dirty="0"/>
          </a:p>
        </p:txBody>
      </p:sp>
    </p:spTree>
    <p:extLst>
      <p:ext uri="{BB962C8B-B14F-4D97-AF65-F5344CB8AC3E}">
        <p14:creationId xmlns:p14="http://schemas.microsoft.com/office/powerpoint/2010/main" val="78414121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fill="hold" grpId="0" nodeType="afterEffect" p14:presetBounceEnd="50000">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60000"/>
                <a:lumOff val="40000"/>
              </a:schemeClr>
            </a:gs>
            <a:gs pos="100000">
              <a:schemeClr val="accent5">
                <a:lumMod val="40000"/>
                <a:lumOff val="60000"/>
              </a:schemeClr>
            </a:gs>
          </a:gsLst>
          <a:lin ang="13500000" scaled="1"/>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1218" y="895350"/>
            <a:ext cx="4828245" cy="363176"/>
          </a:xfrm>
          <a:solidFill>
            <a:srgbClr val="C00000"/>
          </a:solidFill>
          <a:ln>
            <a:noFill/>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27432" rIns="91440" bIns="27432" numCol="1" spcCol="0" rtlCol="0" fromWordArt="0" anchor="ctr" anchorCtr="0" forceAA="0" compatLnSpc="1">
            <a:prstTxWarp prst="textNoShape">
              <a:avLst/>
            </a:prstTxWarp>
            <a:spAutoFit/>
          </a:bodyPr>
          <a:lstStyle/>
          <a:p>
            <a:pPr marL="0" indent="0" algn="r">
              <a:buNone/>
            </a:pPr>
            <a:r>
              <a:rPr lang="en-AU" dirty="0" smtClean="0"/>
              <a:t>Data integration and Business </a:t>
            </a:r>
            <a:r>
              <a:rPr lang="en-AU" smtClean="0"/>
              <a:t>process management</a:t>
            </a:r>
            <a:endParaRPr lang="en-AU" sz="2000" spc="-150" dirty="0">
              <a:solidFill>
                <a:schemeClr val="lt1"/>
              </a:solidFill>
              <a:latin typeface="Segoe UI Light" pitchFamily="34" charset="0"/>
              <a:cs typeface="Segoe UI Light" pitchFamily="34" charset="0"/>
            </a:endParaRPr>
          </a:p>
        </p:txBody>
      </p:sp>
      <p:sp>
        <p:nvSpPr>
          <p:cNvPr id="4" name="Title 3"/>
          <p:cNvSpPr>
            <a:spLocks noGrp="1"/>
          </p:cNvSpPr>
          <p:nvPr>
            <p:ph type="ctrTitle"/>
          </p:nvPr>
        </p:nvSpPr>
        <p:spPr>
          <a:xfrm>
            <a:off x="1220392" y="209550"/>
            <a:ext cx="7557838" cy="677108"/>
          </a:xfrm>
        </p:spPr>
        <p:txBody>
          <a:bodyPr/>
          <a:lstStyle/>
          <a:p>
            <a:r>
              <a:rPr lang="en-AU" dirty="0" smtClean="0"/>
              <a:t>Infiniti Output and data Integration</a:t>
            </a:r>
            <a:endParaRPr lang="en-AU" dirty="0"/>
          </a:p>
        </p:txBody>
      </p:sp>
      <p:sp>
        <p:nvSpPr>
          <p:cNvPr id="2" name="TextBox 1"/>
          <p:cNvSpPr txBox="1"/>
          <p:nvPr/>
        </p:nvSpPr>
        <p:spPr>
          <a:xfrm>
            <a:off x="3657600" y="2647950"/>
            <a:ext cx="1905000" cy="64633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AU" dirty="0" smtClean="0"/>
              <a:t>Infiniti XML rules engine</a:t>
            </a:r>
            <a:endParaRPr lang="en-AU" dirty="0"/>
          </a:p>
        </p:txBody>
      </p:sp>
      <p:sp>
        <p:nvSpPr>
          <p:cNvPr id="7" name="TextBox 6"/>
          <p:cNvSpPr txBox="1"/>
          <p:nvPr/>
        </p:nvSpPr>
        <p:spPr>
          <a:xfrm>
            <a:off x="6243935" y="1962150"/>
            <a:ext cx="461665" cy="1828800"/>
          </a:xfrm>
          <a:prstGeom prst="rect">
            <a:avLst/>
          </a:prstGeom>
        </p:spPr>
        <p:style>
          <a:lnRef idx="1">
            <a:schemeClr val="dk1"/>
          </a:lnRef>
          <a:fillRef idx="2">
            <a:schemeClr val="dk1"/>
          </a:fillRef>
          <a:effectRef idx="1">
            <a:schemeClr val="dk1"/>
          </a:effectRef>
          <a:fontRef idx="minor">
            <a:schemeClr val="dk1"/>
          </a:fontRef>
        </p:style>
        <p:txBody>
          <a:bodyPr vert="vert270" wrap="square" rtlCol="0">
            <a:spAutoFit/>
          </a:bodyPr>
          <a:lstStyle/>
          <a:p>
            <a:pPr algn="ctr"/>
            <a:r>
              <a:rPr lang="en-AU" dirty="0" smtClean="0"/>
              <a:t>Output</a:t>
            </a:r>
            <a:endParaRPr lang="en-AU" dirty="0"/>
          </a:p>
        </p:txBody>
      </p:sp>
      <p:sp>
        <p:nvSpPr>
          <p:cNvPr id="5" name="TextBox 4"/>
          <p:cNvSpPr txBox="1"/>
          <p:nvPr/>
        </p:nvSpPr>
        <p:spPr>
          <a:xfrm>
            <a:off x="6858000" y="1777484"/>
            <a:ext cx="1165191" cy="369332"/>
          </a:xfrm>
          <a:prstGeom prst="rect">
            <a:avLst/>
          </a:prstGeom>
          <a:noFill/>
        </p:spPr>
        <p:txBody>
          <a:bodyPr wrap="none" rtlCol="0">
            <a:spAutoFit/>
          </a:bodyPr>
          <a:lstStyle/>
          <a:p>
            <a:r>
              <a:rPr lang="en-AU" dirty="0" smtClean="0"/>
              <a:t>Document</a:t>
            </a:r>
            <a:endParaRPr lang="en-AU" dirty="0"/>
          </a:p>
        </p:txBody>
      </p:sp>
      <p:cxnSp>
        <p:nvCxnSpPr>
          <p:cNvPr id="9" name="Straight Connector 8"/>
          <p:cNvCxnSpPr/>
          <p:nvPr/>
        </p:nvCxnSpPr>
        <p:spPr>
          <a:xfrm>
            <a:off x="6705600" y="196215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858000" y="2126218"/>
            <a:ext cx="551754" cy="369332"/>
          </a:xfrm>
          <a:prstGeom prst="rect">
            <a:avLst/>
          </a:prstGeom>
          <a:noFill/>
        </p:spPr>
        <p:txBody>
          <a:bodyPr wrap="none" rtlCol="0">
            <a:spAutoFit/>
          </a:bodyPr>
          <a:lstStyle/>
          <a:p>
            <a:r>
              <a:rPr lang="en-AU" dirty="0" smtClean="0"/>
              <a:t>PDF</a:t>
            </a:r>
            <a:endParaRPr lang="en-AU" dirty="0"/>
          </a:p>
        </p:txBody>
      </p:sp>
      <p:cxnSp>
        <p:nvCxnSpPr>
          <p:cNvPr id="11" name="Straight Connector 10"/>
          <p:cNvCxnSpPr/>
          <p:nvPr/>
        </p:nvCxnSpPr>
        <p:spPr>
          <a:xfrm>
            <a:off x="6705600" y="23108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858000" y="2431018"/>
            <a:ext cx="697627" cy="369332"/>
          </a:xfrm>
          <a:prstGeom prst="rect">
            <a:avLst/>
          </a:prstGeom>
          <a:noFill/>
        </p:spPr>
        <p:txBody>
          <a:bodyPr wrap="none" rtlCol="0">
            <a:spAutoFit/>
          </a:bodyPr>
          <a:lstStyle/>
          <a:p>
            <a:r>
              <a:rPr lang="en-AU" dirty="0" smtClean="0"/>
              <a:t>Email</a:t>
            </a:r>
            <a:endParaRPr lang="en-AU" dirty="0"/>
          </a:p>
        </p:txBody>
      </p:sp>
      <p:cxnSp>
        <p:nvCxnSpPr>
          <p:cNvPr id="13" name="Straight Connector 12"/>
          <p:cNvCxnSpPr/>
          <p:nvPr/>
        </p:nvCxnSpPr>
        <p:spPr>
          <a:xfrm>
            <a:off x="6705600" y="26156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858000" y="2735818"/>
            <a:ext cx="599844" cy="369332"/>
          </a:xfrm>
          <a:prstGeom prst="rect">
            <a:avLst/>
          </a:prstGeom>
          <a:noFill/>
        </p:spPr>
        <p:txBody>
          <a:bodyPr wrap="none" rtlCol="0">
            <a:spAutoFit/>
          </a:bodyPr>
          <a:lstStyle/>
          <a:p>
            <a:r>
              <a:rPr lang="en-AU" dirty="0" smtClean="0"/>
              <a:t>XML</a:t>
            </a:r>
            <a:endParaRPr lang="en-AU" dirty="0"/>
          </a:p>
        </p:txBody>
      </p:sp>
      <p:cxnSp>
        <p:nvCxnSpPr>
          <p:cNvPr id="15" name="Straight Connector 14"/>
          <p:cNvCxnSpPr/>
          <p:nvPr/>
        </p:nvCxnSpPr>
        <p:spPr>
          <a:xfrm>
            <a:off x="6705600" y="29204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858000" y="3040618"/>
            <a:ext cx="736099" cy="369332"/>
          </a:xfrm>
          <a:prstGeom prst="rect">
            <a:avLst/>
          </a:prstGeom>
          <a:noFill/>
        </p:spPr>
        <p:txBody>
          <a:bodyPr wrap="none" rtlCol="0">
            <a:spAutoFit/>
          </a:bodyPr>
          <a:lstStyle/>
          <a:p>
            <a:r>
              <a:rPr lang="en-AU" dirty="0" smtClean="0"/>
              <a:t>HTML</a:t>
            </a:r>
            <a:endParaRPr lang="en-AU" dirty="0"/>
          </a:p>
        </p:txBody>
      </p:sp>
      <p:cxnSp>
        <p:nvCxnSpPr>
          <p:cNvPr id="17" name="Straight Connector 16"/>
          <p:cNvCxnSpPr/>
          <p:nvPr/>
        </p:nvCxnSpPr>
        <p:spPr>
          <a:xfrm>
            <a:off x="6705600" y="32252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858000" y="3333750"/>
            <a:ext cx="593432" cy="369332"/>
          </a:xfrm>
          <a:prstGeom prst="rect">
            <a:avLst/>
          </a:prstGeom>
          <a:noFill/>
        </p:spPr>
        <p:txBody>
          <a:bodyPr wrap="none" rtlCol="0">
            <a:spAutoFit/>
          </a:bodyPr>
          <a:lstStyle/>
          <a:p>
            <a:r>
              <a:rPr lang="en-AU" dirty="0" smtClean="0"/>
              <a:t>SMS</a:t>
            </a:r>
            <a:endParaRPr lang="en-AU" dirty="0"/>
          </a:p>
        </p:txBody>
      </p:sp>
      <p:cxnSp>
        <p:nvCxnSpPr>
          <p:cNvPr id="19" name="Straight Connector 18"/>
          <p:cNvCxnSpPr/>
          <p:nvPr/>
        </p:nvCxnSpPr>
        <p:spPr>
          <a:xfrm>
            <a:off x="6705600" y="3518416"/>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858000" y="3650218"/>
            <a:ext cx="1271438" cy="369332"/>
          </a:xfrm>
          <a:prstGeom prst="rect">
            <a:avLst/>
          </a:prstGeom>
          <a:noFill/>
        </p:spPr>
        <p:txBody>
          <a:bodyPr wrap="none" rtlCol="0">
            <a:spAutoFit/>
          </a:bodyPr>
          <a:lstStyle/>
          <a:p>
            <a:r>
              <a:rPr lang="en-AU" dirty="0" err="1" smtClean="0"/>
              <a:t>Powerpoint</a:t>
            </a:r>
            <a:endParaRPr lang="en-AU" dirty="0"/>
          </a:p>
        </p:txBody>
      </p:sp>
      <p:cxnSp>
        <p:nvCxnSpPr>
          <p:cNvPr id="21" name="Straight Connector 20"/>
          <p:cNvCxnSpPr/>
          <p:nvPr/>
        </p:nvCxnSpPr>
        <p:spPr>
          <a:xfrm>
            <a:off x="6705600" y="38348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858000" y="3955018"/>
            <a:ext cx="657168" cy="369332"/>
          </a:xfrm>
          <a:prstGeom prst="rect">
            <a:avLst/>
          </a:prstGeom>
          <a:noFill/>
        </p:spPr>
        <p:txBody>
          <a:bodyPr wrap="none" rtlCol="0">
            <a:spAutoFit/>
          </a:bodyPr>
          <a:lstStyle/>
          <a:p>
            <a:r>
              <a:rPr lang="en-AU" dirty="0" smtClean="0"/>
              <a:t>Excel</a:t>
            </a:r>
            <a:endParaRPr lang="en-AU" dirty="0"/>
          </a:p>
        </p:txBody>
      </p:sp>
      <p:cxnSp>
        <p:nvCxnSpPr>
          <p:cNvPr id="23" name="Straight Connector 22"/>
          <p:cNvCxnSpPr/>
          <p:nvPr/>
        </p:nvCxnSpPr>
        <p:spPr>
          <a:xfrm>
            <a:off x="6605353" y="3834884"/>
            <a:ext cx="328847"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643453" y="1408152"/>
            <a:ext cx="1697452" cy="369332"/>
          </a:xfrm>
          <a:prstGeom prst="rect">
            <a:avLst/>
          </a:prstGeom>
          <a:noFill/>
        </p:spPr>
        <p:txBody>
          <a:bodyPr wrap="none" rtlCol="0">
            <a:spAutoFit/>
          </a:bodyPr>
          <a:lstStyle/>
          <a:p>
            <a:r>
              <a:rPr lang="en-AU" dirty="0" smtClean="0"/>
              <a:t>Bulk Generation</a:t>
            </a:r>
            <a:endParaRPr lang="en-AU" dirty="0"/>
          </a:p>
        </p:txBody>
      </p:sp>
      <p:cxnSp>
        <p:nvCxnSpPr>
          <p:cNvPr id="25" name="Straight Connector 24"/>
          <p:cNvCxnSpPr>
            <a:stCxn id="7" idx="0"/>
          </p:cNvCxnSpPr>
          <p:nvPr/>
        </p:nvCxnSpPr>
        <p:spPr>
          <a:xfrm flipV="1">
            <a:off x="6474768" y="1592818"/>
            <a:ext cx="244885" cy="3693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5562600" y="2971115"/>
            <a:ext cx="670560" cy="1"/>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6" name="Can 5"/>
          <p:cNvSpPr/>
          <p:nvPr/>
        </p:nvSpPr>
        <p:spPr>
          <a:xfrm>
            <a:off x="1524000" y="3703082"/>
            <a:ext cx="457200" cy="436602"/>
          </a:xfrm>
          <a:prstGeom prst="can">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26" name="Can 25"/>
          <p:cNvSpPr/>
          <p:nvPr/>
        </p:nvSpPr>
        <p:spPr>
          <a:xfrm>
            <a:off x="2133600" y="3712953"/>
            <a:ext cx="457200" cy="436602"/>
          </a:xfrm>
          <a:prstGeom prst="can">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27" name="Can 26"/>
          <p:cNvSpPr/>
          <p:nvPr/>
        </p:nvSpPr>
        <p:spPr>
          <a:xfrm>
            <a:off x="2743200" y="3714750"/>
            <a:ext cx="457200" cy="436602"/>
          </a:xfrm>
          <a:prstGeom prst="can">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4761" y="3733800"/>
            <a:ext cx="438150" cy="36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3742564"/>
            <a:ext cx="390525"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8" name="Straight Arrow Connector 27"/>
          <p:cNvCxnSpPr/>
          <p:nvPr/>
        </p:nvCxnSpPr>
        <p:spPr>
          <a:xfrm flipH="1">
            <a:off x="1066800" y="3225284"/>
            <a:ext cx="2514600" cy="8066"/>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31" name="Straight Arrow Connector 30"/>
          <p:cNvCxnSpPr/>
          <p:nvPr/>
        </p:nvCxnSpPr>
        <p:spPr>
          <a:xfrm>
            <a:off x="2362200" y="3225284"/>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35" name="Straight Arrow Connector 34"/>
          <p:cNvCxnSpPr/>
          <p:nvPr/>
        </p:nvCxnSpPr>
        <p:spPr>
          <a:xfrm>
            <a:off x="1752600" y="3257550"/>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36" name="Straight Arrow Connector 35"/>
          <p:cNvCxnSpPr/>
          <p:nvPr/>
        </p:nvCxnSpPr>
        <p:spPr>
          <a:xfrm>
            <a:off x="2971800" y="3213616"/>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39" name="Straight Arrow Connector 38"/>
          <p:cNvCxnSpPr/>
          <p:nvPr/>
        </p:nvCxnSpPr>
        <p:spPr>
          <a:xfrm>
            <a:off x="4523836" y="3333750"/>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40" name="Straight Arrow Connector 39"/>
          <p:cNvCxnSpPr/>
          <p:nvPr/>
        </p:nvCxnSpPr>
        <p:spPr>
          <a:xfrm>
            <a:off x="4038600" y="3321889"/>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34" name="TextBox 33"/>
          <p:cNvSpPr txBox="1"/>
          <p:nvPr/>
        </p:nvSpPr>
        <p:spPr>
          <a:xfrm>
            <a:off x="1524000" y="2876550"/>
            <a:ext cx="1702325" cy="369332"/>
          </a:xfrm>
          <a:prstGeom prst="rect">
            <a:avLst/>
          </a:prstGeom>
          <a:noFill/>
        </p:spPr>
        <p:txBody>
          <a:bodyPr wrap="none" rtlCol="0">
            <a:spAutoFit/>
          </a:bodyPr>
          <a:lstStyle/>
          <a:p>
            <a:r>
              <a:rPr lang="en-AU" dirty="0" smtClean="0"/>
              <a:t>Data integration</a:t>
            </a:r>
            <a:endParaRPr lang="en-AU" dirty="0"/>
          </a:p>
        </p:txBody>
      </p:sp>
      <p:sp>
        <p:nvSpPr>
          <p:cNvPr id="37" name="TextBox 36"/>
          <p:cNvSpPr txBox="1"/>
          <p:nvPr/>
        </p:nvSpPr>
        <p:spPr>
          <a:xfrm>
            <a:off x="1447800" y="4248150"/>
            <a:ext cx="543739" cy="369332"/>
          </a:xfrm>
          <a:prstGeom prst="rect">
            <a:avLst/>
          </a:prstGeom>
          <a:noFill/>
        </p:spPr>
        <p:txBody>
          <a:bodyPr wrap="none" rtlCol="0">
            <a:spAutoFit/>
          </a:bodyPr>
          <a:lstStyle/>
          <a:p>
            <a:r>
              <a:rPr lang="en-AU" dirty="0" smtClean="0"/>
              <a:t>SQL</a:t>
            </a:r>
            <a:endParaRPr lang="en-AU" dirty="0"/>
          </a:p>
        </p:txBody>
      </p:sp>
      <p:sp>
        <p:nvSpPr>
          <p:cNvPr id="43" name="TextBox 42"/>
          <p:cNvSpPr txBox="1"/>
          <p:nvPr/>
        </p:nvSpPr>
        <p:spPr>
          <a:xfrm>
            <a:off x="2047061" y="4248150"/>
            <a:ext cx="630301" cy="369332"/>
          </a:xfrm>
          <a:prstGeom prst="rect">
            <a:avLst/>
          </a:prstGeom>
          <a:noFill/>
        </p:spPr>
        <p:txBody>
          <a:bodyPr wrap="none" rtlCol="0">
            <a:spAutoFit/>
          </a:bodyPr>
          <a:lstStyle/>
          <a:p>
            <a:r>
              <a:rPr lang="en-AU" dirty="0" smtClean="0"/>
              <a:t>CRM</a:t>
            </a:r>
            <a:endParaRPr lang="en-AU" dirty="0"/>
          </a:p>
        </p:txBody>
      </p:sp>
      <p:sp>
        <p:nvSpPr>
          <p:cNvPr id="44" name="TextBox 43"/>
          <p:cNvSpPr txBox="1"/>
          <p:nvPr/>
        </p:nvSpPr>
        <p:spPr>
          <a:xfrm>
            <a:off x="2656661" y="4248150"/>
            <a:ext cx="540533" cy="369332"/>
          </a:xfrm>
          <a:prstGeom prst="rect">
            <a:avLst/>
          </a:prstGeom>
          <a:noFill/>
        </p:spPr>
        <p:txBody>
          <a:bodyPr wrap="none" rtlCol="0">
            <a:spAutoFit/>
          </a:bodyPr>
          <a:lstStyle/>
          <a:p>
            <a:r>
              <a:rPr lang="en-AU" dirty="0" smtClean="0"/>
              <a:t>ERP</a:t>
            </a:r>
            <a:endParaRPr lang="en-AU" dirty="0"/>
          </a:p>
        </p:txBody>
      </p:sp>
      <p:sp>
        <p:nvSpPr>
          <p:cNvPr id="45" name="TextBox 44"/>
          <p:cNvSpPr txBox="1"/>
          <p:nvPr/>
        </p:nvSpPr>
        <p:spPr>
          <a:xfrm>
            <a:off x="3810000" y="4165038"/>
            <a:ext cx="1605055" cy="461665"/>
          </a:xfrm>
          <a:prstGeom prst="rect">
            <a:avLst/>
          </a:prstGeom>
          <a:noFill/>
        </p:spPr>
        <p:txBody>
          <a:bodyPr wrap="none" rtlCol="0">
            <a:spAutoFit/>
          </a:bodyPr>
          <a:lstStyle/>
          <a:p>
            <a:r>
              <a:rPr lang="en-AU" sz="1200" dirty="0" smtClean="0"/>
              <a:t>Content objects:</a:t>
            </a:r>
          </a:p>
          <a:p>
            <a:r>
              <a:rPr lang="en-AU" sz="1200" dirty="0" smtClean="0"/>
              <a:t>Word, PDF, Image, text</a:t>
            </a:r>
            <a:endParaRPr lang="en-AU" sz="1200" dirty="0"/>
          </a:p>
        </p:txBody>
      </p:sp>
      <p:sp>
        <p:nvSpPr>
          <p:cNvPr id="46" name="TextBox 45"/>
          <p:cNvSpPr txBox="1"/>
          <p:nvPr/>
        </p:nvSpPr>
        <p:spPr>
          <a:xfrm>
            <a:off x="1371600" y="1352550"/>
            <a:ext cx="2956560" cy="1477328"/>
          </a:xfrm>
          <a:prstGeom prst="rect">
            <a:avLst/>
          </a:prstGeom>
          <a:noFill/>
        </p:spPr>
        <p:txBody>
          <a:bodyPr wrap="square" rtlCol="0">
            <a:spAutoFit/>
          </a:bodyPr>
          <a:lstStyle/>
          <a:p>
            <a:r>
              <a:rPr lang="en-AU" dirty="0" smtClean="0"/>
              <a:t>Integrates with a variety of data types to consume data and output a variety of formats.  Can integrate with over 60 applications</a:t>
            </a:r>
            <a:endParaRPr lang="en-AU" dirty="0"/>
          </a:p>
        </p:txBody>
      </p:sp>
      <p:sp>
        <p:nvSpPr>
          <p:cNvPr id="42" name="Can 41"/>
          <p:cNvSpPr/>
          <p:nvPr/>
        </p:nvSpPr>
        <p:spPr>
          <a:xfrm>
            <a:off x="914400" y="3714750"/>
            <a:ext cx="457200" cy="436602"/>
          </a:xfrm>
          <a:prstGeom prst="can">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47" name="TextBox 46"/>
          <p:cNvSpPr txBox="1"/>
          <p:nvPr/>
        </p:nvSpPr>
        <p:spPr>
          <a:xfrm>
            <a:off x="871130" y="4248150"/>
            <a:ext cx="599844" cy="369332"/>
          </a:xfrm>
          <a:prstGeom prst="rect">
            <a:avLst/>
          </a:prstGeom>
          <a:noFill/>
        </p:spPr>
        <p:txBody>
          <a:bodyPr wrap="none" rtlCol="0">
            <a:spAutoFit/>
          </a:bodyPr>
          <a:lstStyle/>
          <a:p>
            <a:r>
              <a:rPr lang="en-AU" dirty="0" smtClean="0"/>
              <a:t>XML</a:t>
            </a:r>
            <a:endParaRPr lang="en-AU" dirty="0"/>
          </a:p>
        </p:txBody>
      </p:sp>
      <p:cxnSp>
        <p:nvCxnSpPr>
          <p:cNvPr id="48" name="Straight Arrow Connector 47"/>
          <p:cNvCxnSpPr/>
          <p:nvPr/>
        </p:nvCxnSpPr>
        <p:spPr>
          <a:xfrm>
            <a:off x="1158815" y="3257550"/>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49" name="TextBox 48"/>
          <p:cNvSpPr txBox="1"/>
          <p:nvPr/>
        </p:nvSpPr>
        <p:spPr>
          <a:xfrm>
            <a:off x="3215640" y="1276350"/>
            <a:ext cx="2956560" cy="1200329"/>
          </a:xfrm>
          <a:prstGeom prst="rect">
            <a:avLst/>
          </a:prstGeom>
          <a:noFill/>
        </p:spPr>
        <p:txBody>
          <a:bodyPr wrap="square" rtlCol="0">
            <a:spAutoFit/>
          </a:bodyPr>
          <a:lstStyle/>
          <a:p>
            <a:r>
              <a:rPr lang="en-AU" dirty="0" smtClean="0"/>
              <a:t>The Ix business rules engine can manipulate data, combine with content to define multi-channel output</a:t>
            </a:r>
            <a:endParaRPr lang="en-AU" dirty="0"/>
          </a:p>
        </p:txBody>
      </p:sp>
    </p:spTree>
    <p:extLst>
      <p:ext uri="{BB962C8B-B14F-4D97-AF65-F5344CB8AC3E}">
        <p14:creationId xmlns:p14="http://schemas.microsoft.com/office/powerpoint/2010/main" val="24363229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fill="hold" grpId="0" nodeType="afterEffect" p14:presetBounceEnd="50000">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xit" presetSubtype="0" fill="hold" grpId="0" nodeType="withEffect">
                                      <p:stCondLst>
                                        <p:cond delay="0"/>
                                      </p:stCondLst>
                                      <p:childTnLst>
                                        <p:set>
                                          <p:cBhvr>
                                            <p:cTn id="14" dur="1" fill="hold">
                                              <p:stCondLst>
                                                <p:cond delay="0"/>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6" grpId="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xit" presetSubtype="0" fill="hold" grpId="0" nodeType="withEffect">
                                      <p:stCondLst>
                                        <p:cond delay="0"/>
                                      </p:stCondLst>
                                      <p:childTnLst>
                                        <p:set>
                                          <p:cBhvr>
                                            <p:cTn id="14" dur="1" fill="hold">
                                              <p:stCondLst>
                                                <p:cond delay="0"/>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6" grpId="0"/>
          <p:bldP spid="49"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60000"/>
                <a:lumOff val="40000"/>
              </a:schemeClr>
            </a:gs>
            <a:gs pos="100000">
              <a:schemeClr val="accent5">
                <a:lumMod val="40000"/>
                <a:lumOff val="60000"/>
              </a:schemeClr>
            </a:gs>
          </a:gsLst>
          <a:lin ang="13500000" scaled="1"/>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110847" y="895350"/>
            <a:ext cx="2668616" cy="363176"/>
          </a:xfrm>
          <a:solidFill>
            <a:srgbClr val="C00000"/>
          </a:solidFill>
          <a:ln>
            <a:noFill/>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27432" rIns="91440" bIns="27432" numCol="1" spcCol="0" rtlCol="0" fromWordArt="0" anchor="ctr" anchorCtr="0" forceAA="0" compatLnSpc="1">
            <a:prstTxWarp prst="textNoShape">
              <a:avLst/>
            </a:prstTxWarp>
            <a:spAutoFit/>
          </a:bodyPr>
          <a:lstStyle/>
          <a:p>
            <a:pPr marL="0" indent="0" algn="r">
              <a:buNone/>
            </a:pPr>
            <a:r>
              <a:rPr lang="en-AU" dirty="0" smtClean="0"/>
              <a:t>Intelligent smart web forms</a:t>
            </a:r>
            <a:endParaRPr lang="en-AU" sz="2000" spc="-150" dirty="0">
              <a:solidFill>
                <a:schemeClr val="lt1"/>
              </a:solidFill>
              <a:latin typeface="Segoe UI Light" pitchFamily="34" charset="0"/>
              <a:cs typeface="Segoe UI Light" pitchFamily="34" charset="0"/>
            </a:endParaRPr>
          </a:p>
        </p:txBody>
      </p:sp>
      <p:sp>
        <p:nvSpPr>
          <p:cNvPr id="4" name="Title 3"/>
          <p:cNvSpPr>
            <a:spLocks noGrp="1"/>
          </p:cNvSpPr>
          <p:nvPr>
            <p:ph type="ctrTitle"/>
          </p:nvPr>
        </p:nvSpPr>
        <p:spPr>
          <a:xfrm>
            <a:off x="1222445" y="209550"/>
            <a:ext cx="7553735" cy="677108"/>
          </a:xfrm>
        </p:spPr>
        <p:txBody>
          <a:bodyPr/>
          <a:lstStyle/>
          <a:p>
            <a:r>
              <a:rPr lang="en-AU" dirty="0" smtClean="0"/>
              <a:t>Infiniti Smart web forms for mobile</a:t>
            </a:r>
            <a:endParaRPr lang="en-AU" dirty="0"/>
          </a:p>
        </p:txBody>
      </p:sp>
      <p:sp>
        <p:nvSpPr>
          <p:cNvPr id="2" name="TextBox 1"/>
          <p:cNvSpPr txBox="1"/>
          <p:nvPr/>
        </p:nvSpPr>
        <p:spPr>
          <a:xfrm>
            <a:off x="3657600" y="2647950"/>
            <a:ext cx="1905000" cy="64633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AU" dirty="0" smtClean="0"/>
              <a:t>Infiniti XML rules engine</a:t>
            </a:r>
            <a:endParaRPr lang="en-AU" dirty="0"/>
          </a:p>
        </p:txBody>
      </p:sp>
      <p:sp>
        <p:nvSpPr>
          <p:cNvPr id="7" name="TextBox 6"/>
          <p:cNvSpPr txBox="1"/>
          <p:nvPr/>
        </p:nvSpPr>
        <p:spPr>
          <a:xfrm>
            <a:off x="6243935" y="1962150"/>
            <a:ext cx="461665" cy="1828800"/>
          </a:xfrm>
          <a:prstGeom prst="rect">
            <a:avLst/>
          </a:prstGeom>
        </p:spPr>
        <p:style>
          <a:lnRef idx="1">
            <a:schemeClr val="dk1"/>
          </a:lnRef>
          <a:fillRef idx="2">
            <a:schemeClr val="dk1"/>
          </a:fillRef>
          <a:effectRef idx="1">
            <a:schemeClr val="dk1"/>
          </a:effectRef>
          <a:fontRef idx="minor">
            <a:schemeClr val="dk1"/>
          </a:fontRef>
        </p:style>
        <p:txBody>
          <a:bodyPr vert="vert270" wrap="square" rtlCol="0">
            <a:spAutoFit/>
          </a:bodyPr>
          <a:lstStyle/>
          <a:p>
            <a:pPr algn="ctr"/>
            <a:r>
              <a:rPr lang="en-AU" dirty="0" smtClean="0"/>
              <a:t>Output</a:t>
            </a:r>
            <a:endParaRPr lang="en-AU" dirty="0"/>
          </a:p>
        </p:txBody>
      </p:sp>
      <p:sp>
        <p:nvSpPr>
          <p:cNvPr id="5" name="TextBox 4"/>
          <p:cNvSpPr txBox="1"/>
          <p:nvPr/>
        </p:nvSpPr>
        <p:spPr>
          <a:xfrm>
            <a:off x="6858000" y="1777484"/>
            <a:ext cx="1165191" cy="369332"/>
          </a:xfrm>
          <a:prstGeom prst="rect">
            <a:avLst/>
          </a:prstGeom>
          <a:noFill/>
        </p:spPr>
        <p:txBody>
          <a:bodyPr wrap="none" rtlCol="0">
            <a:spAutoFit/>
          </a:bodyPr>
          <a:lstStyle/>
          <a:p>
            <a:r>
              <a:rPr lang="en-AU" dirty="0" smtClean="0"/>
              <a:t>Document</a:t>
            </a:r>
            <a:endParaRPr lang="en-AU" dirty="0"/>
          </a:p>
        </p:txBody>
      </p:sp>
      <p:cxnSp>
        <p:nvCxnSpPr>
          <p:cNvPr id="9" name="Straight Connector 8"/>
          <p:cNvCxnSpPr/>
          <p:nvPr/>
        </p:nvCxnSpPr>
        <p:spPr>
          <a:xfrm>
            <a:off x="6705600" y="196215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858000" y="2126218"/>
            <a:ext cx="551754" cy="369332"/>
          </a:xfrm>
          <a:prstGeom prst="rect">
            <a:avLst/>
          </a:prstGeom>
          <a:noFill/>
        </p:spPr>
        <p:txBody>
          <a:bodyPr wrap="none" rtlCol="0">
            <a:spAutoFit/>
          </a:bodyPr>
          <a:lstStyle/>
          <a:p>
            <a:r>
              <a:rPr lang="en-AU" dirty="0" smtClean="0"/>
              <a:t>PDF</a:t>
            </a:r>
            <a:endParaRPr lang="en-AU" dirty="0"/>
          </a:p>
        </p:txBody>
      </p:sp>
      <p:cxnSp>
        <p:nvCxnSpPr>
          <p:cNvPr id="11" name="Straight Connector 10"/>
          <p:cNvCxnSpPr/>
          <p:nvPr/>
        </p:nvCxnSpPr>
        <p:spPr>
          <a:xfrm>
            <a:off x="6705600" y="23108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858000" y="2431018"/>
            <a:ext cx="697627" cy="369332"/>
          </a:xfrm>
          <a:prstGeom prst="rect">
            <a:avLst/>
          </a:prstGeom>
          <a:noFill/>
        </p:spPr>
        <p:txBody>
          <a:bodyPr wrap="none" rtlCol="0">
            <a:spAutoFit/>
          </a:bodyPr>
          <a:lstStyle/>
          <a:p>
            <a:r>
              <a:rPr lang="en-AU" dirty="0" smtClean="0"/>
              <a:t>Email</a:t>
            </a:r>
            <a:endParaRPr lang="en-AU" dirty="0"/>
          </a:p>
        </p:txBody>
      </p:sp>
      <p:cxnSp>
        <p:nvCxnSpPr>
          <p:cNvPr id="13" name="Straight Connector 12"/>
          <p:cNvCxnSpPr/>
          <p:nvPr/>
        </p:nvCxnSpPr>
        <p:spPr>
          <a:xfrm>
            <a:off x="6705600" y="26156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858000" y="2735818"/>
            <a:ext cx="599844" cy="369332"/>
          </a:xfrm>
          <a:prstGeom prst="rect">
            <a:avLst/>
          </a:prstGeom>
          <a:noFill/>
        </p:spPr>
        <p:txBody>
          <a:bodyPr wrap="none" rtlCol="0">
            <a:spAutoFit/>
          </a:bodyPr>
          <a:lstStyle/>
          <a:p>
            <a:r>
              <a:rPr lang="en-AU" dirty="0" smtClean="0"/>
              <a:t>XML</a:t>
            </a:r>
            <a:endParaRPr lang="en-AU" dirty="0"/>
          </a:p>
        </p:txBody>
      </p:sp>
      <p:cxnSp>
        <p:nvCxnSpPr>
          <p:cNvPr id="15" name="Straight Connector 14"/>
          <p:cNvCxnSpPr/>
          <p:nvPr/>
        </p:nvCxnSpPr>
        <p:spPr>
          <a:xfrm>
            <a:off x="6705600" y="29204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858000" y="3040618"/>
            <a:ext cx="736099" cy="369332"/>
          </a:xfrm>
          <a:prstGeom prst="rect">
            <a:avLst/>
          </a:prstGeom>
          <a:noFill/>
        </p:spPr>
        <p:txBody>
          <a:bodyPr wrap="none" rtlCol="0">
            <a:spAutoFit/>
          </a:bodyPr>
          <a:lstStyle/>
          <a:p>
            <a:r>
              <a:rPr lang="en-AU" dirty="0" smtClean="0"/>
              <a:t>HTML</a:t>
            </a:r>
            <a:endParaRPr lang="en-AU" dirty="0"/>
          </a:p>
        </p:txBody>
      </p:sp>
      <p:cxnSp>
        <p:nvCxnSpPr>
          <p:cNvPr id="17" name="Straight Connector 16"/>
          <p:cNvCxnSpPr/>
          <p:nvPr/>
        </p:nvCxnSpPr>
        <p:spPr>
          <a:xfrm>
            <a:off x="6705600" y="32252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858000" y="3333750"/>
            <a:ext cx="593432" cy="369332"/>
          </a:xfrm>
          <a:prstGeom prst="rect">
            <a:avLst/>
          </a:prstGeom>
          <a:noFill/>
        </p:spPr>
        <p:txBody>
          <a:bodyPr wrap="none" rtlCol="0">
            <a:spAutoFit/>
          </a:bodyPr>
          <a:lstStyle/>
          <a:p>
            <a:r>
              <a:rPr lang="en-AU" dirty="0" smtClean="0"/>
              <a:t>SMS</a:t>
            </a:r>
            <a:endParaRPr lang="en-AU" dirty="0"/>
          </a:p>
        </p:txBody>
      </p:sp>
      <p:cxnSp>
        <p:nvCxnSpPr>
          <p:cNvPr id="19" name="Straight Connector 18"/>
          <p:cNvCxnSpPr/>
          <p:nvPr/>
        </p:nvCxnSpPr>
        <p:spPr>
          <a:xfrm>
            <a:off x="6705600" y="3518416"/>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858000" y="3650218"/>
            <a:ext cx="1271438" cy="369332"/>
          </a:xfrm>
          <a:prstGeom prst="rect">
            <a:avLst/>
          </a:prstGeom>
          <a:noFill/>
        </p:spPr>
        <p:txBody>
          <a:bodyPr wrap="none" rtlCol="0">
            <a:spAutoFit/>
          </a:bodyPr>
          <a:lstStyle/>
          <a:p>
            <a:r>
              <a:rPr lang="en-AU" dirty="0" err="1" smtClean="0"/>
              <a:t>Powerpoint</a:t>
            </a:r>
            <a:endParaRPr lang="en-AU" dirty="0"/>
          </a:p>
        </p:txBody>
      </p:sp>
      <p:cxnSp>
        <p:nvCxnSpPr>
          <p:cNvPr id="21" name="Straight Connector 20"/>
          <p:cNvCxnSpPr/>
          <p:nvPr/>
        </p:nvCxnSpPr>
        <p:spPr>
          <a:xfrm>
            <a:off x="6705600" y="38348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858000" y="3955018"/>
            <a:ext cx="657168" cy="369332"/>
          </a:xfrm>
          <a:prstGeom prst="rect">
            <a:avLst/>
          </a:prstGeom>
          <a:noFill/>
        </p:spPr>
        <p:txBody>
          <a:bodyPr wrap="none" rtlCol="0">
            <a:spAutoFit/>
          </a:bodyPr>
          <a:lstStyle/>
          <a:p>
            <a:r>
              <a:rPr lang="en-AU" dirty="0" smtClean="0"/>
              <a:t>Excel</a:t>
            </a:r>
            <a:endParaRPr lang="en-AU" dirty="0"/>
          </a:p>
        </p:txBody>
      </p:sp>
      <p:cxnSp>
        <p:nvCxnSpPr>
          <p:cNvPr id="23" name="Straight Connector 22"/>
          <p:cNvCxnSpPr/>
          <p:nvPr/>
        </p:nvCxnSpPr>
        <p:spPr>
          <a:xfrm>
            <a:off x="6605353" y="3834884"/>
            <a:ext cx="328847"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643453" y="1408152"/>
            <a:ext cx="1697452" cy="369332"/>
          </a:xfrm>
          <a:prstGeom prst="rect">
            <a:avLst/>
          </a:prstGeom>
          <a:noFill/>
        </p:spPr>
        <p:txBody>
          <a:bodyPr wrap="none" rtlCol="0">
            <a:spAutoFit/>
          </a:bodyPr>
          <a:lstStyle/>
          <a:p>
            <a:r>
              <a:rPr lang="en-AU" dirty="0" smtClean="0"/>
              <a:t>Bulk Generation</a:t>
            </a:r>
            <a:endParaRPr lang="en-AU" dirty="0"/>
          </a:p>
        </p:txBody>
      </p:sp>
      <p:cxnSp>
        <p:nvCxnSpPr>
          <p:cNvPr id="25" name="Straight Connector 24"/>
          <p:cNvCxnSpPr>
            <a:stCxn id="7" idx="0"/>
          </p:cNvCxnSpPr>
          <p:nvPr/>
        </p:nvCxnSpPr>
        <p:spPr>
          <a:xfrm flipV="1">
            <a:off x="6474768" y="1592818"/>
            <a:ext cx="244885" cy="3693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5562600" y="2971115"/>
            <a:ext cx="670560" cy="1"/>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6" name="Can 5"/>
          <p:cNvSpPr/>
          <p:nvPr/>
        </p:nvSpPr>
        <p:spPr>
          <a:xfrm>
            <a:off x="1524000" y="3703082"/>
            <a:ext cx="457200" cy="436602"/>
          </a:xfrm>
          <a:prstGeom prst="can">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26" name="Can 25"/>
          <p:cNvSpPr/>
          <p:nvPr/>
        </p:nvSpPr>
        <p:spPr>
          <a:xfrm>
            <a:off x="2133600" y="3712953"/>
            <a:ext cx="457200" cy="436602"/>
          </a:xfrm>
          <a:prstGeom prst="can">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27" name="Can 26"/>
          <p:cNvSpPr/>
          <p:nvPr/>
        </p:nvSpPr>
        <p:spPr>
          <a:xfrm>
            <a:off x="2743200" y="3714750"/>
            <a:ext cx="457200" cy="436602"/>
          </a:xfrm>
          <a:prstGeom prst="can">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4761" y="3733800"/>
            <a:ext cx="438150" cy="36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3742564"/>
            <a:ext cx="390525"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1" name="Straight Arrow Connector 30"/>
          <p:cNvCxnSpPr/>
          <p:nvPr/>
        </p:nvCxnSpPr>
        <p:spPr>
          <a:xfrm>
            <a:off x="2362200" y="3213616"/>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35" name="Straight Arrow Connector 34"/>
          <p:cNvCxnSpPr/>
          <p:nvPr/>
        </p:nvCxnSpPr>
        <p:spPr>
          <a:xfrm>
            <a:off x="1752600" y="3257550"/>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36" name="Straight Arrow Connector 35"/>
          <p:cNvCxnSpPr/>
          <p:nvPr/>
        </p:nvCxnSpPr>
        <p:spPr>
          <a:xfrm>
            <a:off x="2971800" y="3213616"/>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39" name="Straight Arrow Connector 38"/>
          <p:cNvCxnSpPr/>
          <p:nvPr/>
        </p:nvCxnSpPr>
        <p:spPr>
          <a:xfrm>
            <a:off x="4523836" y="3333750"/>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40" name="Straight Arrow Connector 39"/>
          <p:cNvCxnSpPr/>
          <p:nvPr/>
        </p:nvCxnSpPr>
        <p:spPr>
          <a:xfrm>
            <a:off x="4038600" y="3321889"/>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34" name="TextBox 33"/>
          <p:cNvSpPr txBox="1"/>
          <p:nvPr/>
        </p:nvSpPr>
        <p:spPr>
          <a:xfrm>
            <a:off x="1158816" y="2876550"/>
            <a:ext cx="2296110" cy="369332"/>
          </a:xfrm>
          <a:prstGeom prst="rect">
            <a:avLst/>
          </a:prstGeom>
          <a:noFill/>
        </p:spPr>
        <p:txBody>
          <a:bodyPr wrap="square" rtlCol="0">
            <a:spAutoFit/>
          </a:bodyPr>
          <a:lstStyle/>
          <a:p>
            <a:r>
              <a:rPr lang="en-AU" dirty="0" smtClean="0"/>
              <a:t>Data integration</a:t>
            </a:r>
            <a:endParaRPr lang="en-AU" dirty="0"/>
          </a:p>
        </p:txBody>
      </p:sp>
      <p:sp>
        <p:nvSpPr>
          <p:cNvPr id="37" name="TextBox 36"/>
          <p:cNvSpPr txBox="1"/>
          <p:nvPr/>
        </p:nvSpPr>
        <p:spPr>
          <a:xfrm>
            <a:off x="1447800" y="4248150"/>
            <a:ext cx="543739" cy="369332"/>
          </a:xfrm>
          <a:prstGeom prst="rect">
            <a:avLst/>
          </a:prstGeom>
          <a:noFill/>
        </p:spPr>
        <p:txBody>
          <a:bodyPr wrap="none" rtlCol="0">
            <a:spAutoFit/>
          </a:bodyPr>
          <a:lstStyle/>
          <a:p>
            <a:r>
              <a:rPr lang="en-AU" dirty="0" smtClean="0"/>
              <a:t>SQL</a:t>
            </a:r>
            <a:endParaRPr lang="en-AU" dirty="0"/>
          </a:p>
        </p:txBody>
      </p:sp>
      <p:sp>
        <p:nvSpPr>
          <p:cNvPr id="43" name="TextBox 42"/>
          <p:cNvSpPr txBox="1"/>
          <p:nvPr/>
        </p:nvSpPr>
        <p:spPr>
          <a:xfrm>
            <a:off x="2047061" y="4248150"/>
            <a:ext cx="630301" cy="369332"/>
          </a:xfrm>
          <a:prstGeom prst="rect">
            <a:avLst/>
          </a:prstGeom>
          <a:noFill/>
        </p:spPr>
        <p:txBody>
          <a:bodyPr wrap="none" rtlCol="0">
            <a:spAutoFit/>
          </a:bodyPr>
          <a:lstStyle/>
          <a:p>
            <a:r>
              <a:rPr lang="en-AU" dirty="0" smtClean="0"/>
              <a:t>CRM</a:t>
            </a:r>
            <a:endParaRPr lang="en-AU" dirty="0"/>
          </a:p>
        </p:txBody>
      </p:sp>
      <p:sp>
        <p:nvSpPr>
          <p:cNvPr id="44" name="TextBox 43"/>
          <p:cNvSpPr txBox="1"/>
          <p:nvPr/>
        </p:nvSpPr>
        <p:spPr>
          <a:xfrm>
            <a:off x="2656661" y="4248150"/>
            <a:ext cx="540533" cy="369332"/>
          </a:xfrm>
          <a:prstGeom prst="rect">
            <a:avLst/>
          </a:prstGeom>
          <a:noFill/>
        </p:spPr>
        <p:txBody>
          <a:bodyPr wrap="none" rtlCol="0">
            <a:spAutoFit/>
          </a:bodyPr>
          <a:lstStyle/>
          <a:p>
            <a:r>
              <a:rPr lang="en-AU" dirty="0" smtClean="0"/>
              <a:t>ERP</a:t>
            </a:r>
            <a:endParaRPr lang="en-AU" dirty="0"/>
          </a:p>
        </p:txBody>
      </p:sp>
      <p:sp>
        <p:nvSpPr>
          <p:cNvPr id="45" name="TextBox 44"/>
          <p:cNvSpPr txBox="1"/>
          <p:nvPr/>
        </p:nvSpPr>
        <p:spPr>
          <a:xfrm>
            <a:off x="3810000" y="4165038"/>
            <a:ext cx="1605055" cy="461665"/>
          </a:xfrm>
          <a:prstGeom prst="rect">
            <a:avLst/>
          </a:prstGeom>
          <a:noFill/>
        </p:spPr>
        <p:txBody>
          <a:bodyPr wrap="none" rtlCol="0">
            <a:spAutoFit/>
          </a:bodyPr>
          <a:lstStyle/>
          <a:p>
            <a:r>
              <a:rPr lang="en-AU" sz="1200" dirty="0" smtClean="0"/>
              <a:t>Content objects:</a:t>
            </a:r>
          </a:p>
          <a:p>
            <a:r>
              <a:rPr lang="en-AU" sz="1200" dirty="0" smtClean="0"/>
              <a:t>Word, PDF, Image, text</a:t>
            </a:r>
            <a:endParaRPr lang="en-AU" sz="1200" dirty="0"/>
          </a:p>
        </p:txBody>
      </p:sp>
      <p:cxnSp>
        <p:nvCxnSpPr>
          <p:cNvPr id="47" name="Straight Arrow Connector 46"/>
          <p:cNvCxnSpPr/>
          <p:nvPr/>
        </p:nvCxnSpPr>
        <p:spPr>
          <a:xfrm flipH="1">
            <a:off x="2590800" y="2647950"/>
            <a:ext cx="1104900"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49" name="Straight Arrow Connector 48"/>
          <p:cNvCxnSpPr/>
          <p:nvPr/>
        </p:nvCxnSpPr>
        <p:spPr>
          <a:xfrm flipH="1">
            <a:off x="1104900" y="3213616"/>
            <a:ext cx="2544012"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50" name="TextBox 49"/>
          <p:cNvSpPr txBox="1"/>
          <p:nvPr/>
        </p:nvSpPr>
        <p:spPr>
          <a:xfrm>
            <a:off x="76200" y="1008485"/>
            <a:ext cx="19812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r"/>
            <a:r>
              <a:rPr lang="en-AU" sz="1400" dirty="0" smtClean="0"/>
              <a:t>Anonymous outwards facing forms</a:t>
            </a:r>
            <a:endParaRPr lang="en-AU" sz="1400" dirty="0"/>
          </a:p>
        </p:txBody>
      </p:sp>
      <p:sp>
        <p:nvSpPr>
          <p:cNvPr id="51" name="TextBox 50"/>
          <p:cNvSpPr txBox="1"/>
          <p:nvPr/>
        </p:nvSpPr>
        <p:spPr>
          <a:xfrm>
            <a:off x="76200" y="1605975"/>
            <a:ext cx="19812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r"/>
            <a:r>
              <a:rPr lang="en-AU" sz="1400" dirty="0" smtClean="0"/>
              <a:t>Authenticated inwards facing forms</a:t>
            </a:r>
            <a:endParaRPr lang="en-AU" sz="1400" dirty="0"/>
          </a:p>
        </p:txBody>
      </p:sp>
      <p:sp>
        <p:nvSpPr>
          <p:cNvPr id="52" name="TextBox 51"/>
          <p:cNvSpPr txBox="1"/>
          <p:nvPr/>
        </p:nvSpPr>
        <p:spPr>
          <a:xfrm>
            <a:off x="76200" y="2190750"/>
            <a:ext cx="19812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r"/>
            <a:r>
              <a:rPr lang="en-AU" sz="1400" dirty="0" smtClean="0"/>
              <a:t>On and off-line mobile forms </a:t>
            </a:r>
            <a:endParaRPr lang="en-AU" sz="1400" dirty="0"/>
          </a:p>
        </p:txBody>
      </p:sp>
      <p:sp>
        <p:nvSpPr>
          <p:cNvPr id="53" name="Can 52"/>
          <p:cNvSpPr/>
          <p:nvPr/>
        </p:nvSpPr>
        <p:spPr>
          <a:xfrm>
            <a:off x="914400" y="3714750"/>
            <a:ext cx="457200" cy="436602"/>
          </a:xfrm>
          <a:prstGeom prst="can">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54" name="TextBox 53"/>
          <p:cNvSpPr txBox="1"/>
          <p:nvPr/>
        </p:nvSpPr>
        <p:spPr>
          <a:xfrm>
            <a:off x="871130" y="4248150"/>
            <a:ext cx="599844" cy="369332"/>
          </a:xfrm>
          <a:prstGeom prst="rect">
            <a:avLst/>
          </a:prstGeom>
          <a:noFill/>
        </p:spPr>
        <p:txBody>
          <a:bodyPr wrap="none" rtlCol="0">
            <a:spAutoFit/>
          </a:bodyPr>
          <a:lstStyle/>
          <a:p>
            <a:r>
              <a:rPr lang="en-AU" dirty="0" smtClean="0"/>
              <a:t>XML</a:t>
            </a:r>
            <a:endParaRPr lang="en-AU" dirty="0"/>
          </a:p>
        </p:txBody>
      </p:sp>
      <p:cxnSp>
        <p:nvCxnSpPr>
          <p:cNvPr id="55" name="Straight Arrow Connector 54"/>
          <p:cNvCxnSpPr/>
          <p:nvPr/>
        </p:nvCxnSpPr>
        <p:spPr>
          <a:xfrm>
            <a:off x="1158815" y="3257550"/>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57" name="TextBox 56"/>
          <p:cNvSpPr txBox="1"/>
          <p:nvPr/>
        </p:nvSpPr>
        <p:spPr>
          <a:xfrm>
            <a:off x="2076038" y="1008485"/>
            <a:ext cx="461665" cy="1791865"/>
          </a:xfrm>
          <a:prstGeom prst="rect">
            <a:avLst/>
          </a:prstGeom>
        </p:spPr>
        <p:style>
          <a:lnRef idx="1">
            <a:schemeClr val="dk1"/>
          </a:lnRef>
          <a:fillRef idx="2">
            <a:schemeClr val="dk1"/>
          </a:fillRef>
          <a:effectRef idx="1">
            <a:schemeClr val="dk1"/>
          </a:effectRef>
          <a:fontRef idx="minor">
            <a:schemeClr val="dk1"/>
          </a:fontRef>
        </p:style>
        <p:txBody>
          <a:bodyPr vert="vert270" wrap="square" rtlCol="0">
            <a:spAutoFit/>
          </a:bodyPr>
          <a:lstStyle/>
          <a:p>
            <a:pPr algn="ctr"/>
            <a:r>
              <a:rPr lang="en-AU" dirty="0" smtClean="0"/>
              <a:t>Input</a:t>
            </a:r>
            <a:endParaRPr lang="en-AU" dirty="0"/>
          </a:p>
        </p:txBody>
      </p:sp>
      <p:sp>
        <p:nvSpPr>
          <p:cNvPr id="59" name="TextBox 58"/>
          <p:cNvSpPr txBox="1"/>
          <p:nvPr/>
        </p:nvSpPr>
        <p:spPr>
          <a:xfrm>
            <a:off x="3137856" y="1276350"/>
            <a:ext cx="2577144" cy="738664"/>
          </a:xfrm>
          <a:prstGeom prst="rect">
            <a:avLst/>
          </a:prstGeom>
          <a:noFill/>
        </p:spPr>
        <p:txBody>
          <a:bodyPr wrap="square" rtlCol="0">
            <a:spAutoFit/>
          </a:bodyPr>
          <a:lstStyle/>
          <a:p>
            <a:r>
              <a:rPr lang="en-AU" sz="1400" dirty="0" smtClean="0"/>
              <a:t>Smart web forms, with dynamic fields, that adapt to a user, data and process.</a:t>
            </a:r>
          </a:p>
        </p:txBody>
      </p:sp>
      <p:sp>
        <p:nvSpPr>
          <p:cNvPr id="60" name="TextBox 59"/>
          <p:cNvSpPr txBox="1"/>
          <p:nvPr/>
        </p:nvSpPr>
        <p:spPr>
          <a:xfrm>
            <a:off x="3290256" y="1428750"/>
            <a:ext cx="2577144" cy="954107"/>
          </a:xfrm>
          <a:prstGeom prst="rect">
            <a:avLst/>
          </a:prstGeom>
          <a:noFill/>
        </p:spPr>
        <p:txBody>
          <a:bodyPr wrap="square" rtlCol="0">
            <a:spAutoFit/>
          </a:bodyPr>
          <a:lstStyle/>
          <a:p>
            <a:r>
              <a:rPr lang="en-AU" sz="1400" dirty="0" smtClean="0"/>
              <a:t>Mobile apps version allows mobile users to work on forms and data both on-line and off line</a:t>
            </a:r>
          </a:p>
        </p:txBody>
      </p:sp>
    </p:spTree>
    <p:extLst>
      <p:ext uri="{BB962C8B-B14F-4D97-AF65-F5344CB8AC3E}">
        <p14:creationId xmlns:p14="http://schemas.microsoft.com/office/powerpoint/2010/main" val="348132272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fill="hold" grpId="0" nodeType="afterEffect" p14:presetBounceEnd="50000">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0"/>
                                            </p:tgtEl>
                                            <p:attrNameLst>
                                              <p:attrName>style.visibility</p:attrName>
                                            </p:attrNameLst>
                                          </p:cBhvr>
                                          <p:to>
                                            <p:strVal val="visible"/>
                                          </p:to>
                                        </p:set>
                                      </p:childTnLst>
                                    </p:cTn>
                                  </p:par>
                                  <p:par>
                                    <p:cTn id="13" presetID="1" presetClass="exit" presetSubtype="0" fill="hold" grpId="0" nodeType="withEffect">
                                      <p:stCondLst>
                                        <p:cond delay="0"/>
                                      </p:stCondLst>
                                      <p:childTnLst>
                                        <p:set>
                                          <p:cBhvr>
                                            <p:cTn id="14" dur="1" fill="hold">
                                              <p:stCondLst>
                                                <p:cond delay="0"/>
                                              </p:stCondLst>
                                            </p:cTn>
                                            <p:tgtEl>
                                              <p:spTgt spid="5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9" grpId="0"/>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0"/>
                                            </p:tgtEl>
                                            <p:attrNameLst>
                                              <p:attrName>style.visibility</p:attrName>
                                            </p:attrNameLst>
                                          </p:cBhvr>
                                          <p:to>
                                            <p:strVal val="visible"/>
                                          </p:to>
                                        </p:set>
                                      </p:childTnLst>
                                    </p:cTn>
                                  </p:par>
                                  <p:par>
                                    <p:cTn id="13" presetID="1" presetClass="exit" presetSubtype="0" fill="hold" grpId="0" nodeType="withEffect">
                                      <p:stCondLst>
                                        <p:cond delay="0"/>
                                      </p:stCondLst>
                                      <p:childTnLst>
                                        <p:set>
                                          <p:cBhvr>
                                            <p:cTn id="14" dur="1" fill="hold">
                                              <p:stCondLst>
                                                <p:cond delay="0"/>
                                              </p:stCondLst>
                                            </p:cTn>
                                            <p:tgtEl>
                                              <p:spTgt spid="5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9" grpId="0"/>
          <p:bldP spid="60"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60000"/>
                <a:lumOff val="40000"/>
              </a:schemeClr>
            </a:gs>
            <a:gs pos="100000">
              <a:schemeClr val="accent5">
                <a:lumMod val="40000"/>
                <a:lumOff val="60000"/>
              </a:schemeClr>
            </a:gs>
          </a:gsLst>
          <a:lin ang="13500000" scaled="1"/>
          <a:tileRect/>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837952" y="895350"/>
            <a:ext cx="2941511" cy="363176"/>
          </a:xfrm>
          <a:solidFill>
            <a:srgbClr val="C00000"/>
          </a:solidFill>
          <a:ln>
            <a:noFill/>
          </a:ln>
          <a:effectLst>
            <a:glow rad="177800">
              <a:schemeClr val="tx1">
                <a:alpha val="10000"/>
              </a:schemeClr>
            </a:glo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27432" rIns="91440" bIns="27432" numCol="1" spcCol="0" rtlCol="0" fromWordArt="0" anchor="ctr" anchorCtr="0" forceAA="0" compatLnSpc="1">
            <a:prstTxWarp prst="textNoShape">
              <a:avLst/>
            </a:prstTxWarp>
            <a:spAutoFit/>
          </a:bodyPr>
          <a:lstStyle/>
          <a:p>
            <a:pPr marL="0" indent="0" algn="r">
              <a:buNone/>
            </a:pPr>
            <a:r>
              <a:rPr lang="en-AU" dirty="0" smtClean="0"/>
              <a:t>Business Process Management</a:t>
            </a:r>
            <a:endParaRPr lang="en-AU" sz="2000" spc="-150" dirty="0">
              <a:solidFill>
                <a:schemeClr val="lt1"/>
              </a:solidFill>
              <a:latin typeface="Segoe UI Light" pitchFamily="34" charset="0"/>
              <a:cs typeface="Segoe UI Light" pitchFamily="34" charset="0"/>
            </a:endParaRPr>
          </a:p>
        </p:txBody>
      </p:sp>
      <p:sp>
        <p:nvSpPr>
          <p:cNvPr id="4" name="Title 3"/>
          <p:cNvSpPr>
            <a:spLocks noGrp="1"/>
          </p:cNvSpPr>
          <p:nvPr>
            <p:ph type="ctrTitle"/>
          </p:nvPr>
        </p:nvSpPr>
        <p:spPr>
          <a:xfrm>
            <a:off x="1236426" y="209550"/>
            <a:ext cx="7525778" cy="677108"/>
          </a:xfrm>
        </p:spPr>
        <p:txBody>
          <a:bodyPr/>
          <a:lstStyle/>
          <a:p>
            <a:r>
              <a:rPr lang="en-AU" dirty="0" smtClean="0"/>
              <a:t>Infiniti BPM and sophisticated rules</a:t>
            </a:r>
            <a:endParaRPr lang="en-AU" dirty="0"/>
          </a:p>
        </p:txBody>
      </p:sp>
      <p:sp>
        <p:nvSpPr>
          <p:cNvPr id="2" name="TextBox 1"/>
          <p:cNvSpPr txBox="1"/>
          <p:nvPr/>
        </p:nvSpPr>
        <p:spPr>
          <a:xfrm>
            <a:off x="3657600" y="2647950"/>
            <a:ext cx="1905000" cy="64633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AU" dirty="0" smtClean="0"/>
              <a:t>Infiniti XML rules engine</a:t>
            </a:r>
            <a:endParaRPr lang="en-AU" dirty="0"/>
          </a:p>
        </p:txBody>
      </p:sp>
      <p:sp>
        <p:nvSpPr>
          <p:cNvPr id="7" name="TextBox 6"/>
          <p:cNvSpPr txBox="1"/>
          <p:nvPr/>
        </p:nvSpPr>
        <p:spPr>
          <a:xfrm>
            <a:off x="6243935" y="1962150"/>
            <a:ext cx="461665" cy="1828800"/>
          </a:xfrm>
          <a:prstGeom prst="rect">
            <a:avLst/>
          </a:prstGeom>
        </p:spPr>
        <p:style>
          <a:lnRef idx="1">
            <a:schemeClr val="dk1"/>
          </a:lnRef>
          <a:fillRef idx="2">
            <a:schemeClr val="dk1"/>
          </a:fillRef>
          <a:effectRef idx="1">
            <a:schemeClr val="dk1"/>
          </a:effectRef>
          <a:fontRef idx="minor">
            <a:schemeClr val="dk1"/>
          </a:fontRef>
        </p:style>
        <p:txBody>
          <a:bodyPr vert="vert270" wrap="square" rtlCol="0">
            <a:spAutoFit/>
          </a:bodyPr>
          <a:lstStyle/>
          <a:p>
            <a:pPr algn="ctr"/>
            <a:r>
              <a:rPr lang="en-AU" dirty="0" smtClean="0"/>
              <a:t>Output</a:t>
            </a:r>
            <a:endParaRPr lang="en-AU" dirty="0"/>
          </a:p>
        </p:txBody>
      </p:sp>
      <p:sp>
        <p:nvSpPr>
          <p:cNvPr id="5" name="TextBox 4"/>
          <p:cNvSpPr txBox="1"/>
          <p:nvPr/>
        </p:nvSpPr>
        <p:spPr>
          <a:xfrm>
            <a:off x="6858000" y="1777484"/>
            <a:ext cx="1165191" cy="369332"/>
          </a:xfrm>
          <a:prstGeom prst="rect">
            <a:avLst/>
          </a:prstGeom>
          <a:noFill/>
        </p:spPr>
        <p:txBody>
          <a:bodyPr wrap="none" rtlCol="0">
            <a:spAutoFit/>
          </a:bodyPr>
          <a:lstStyle/>
          <a:p>
            <a:r>
              <a:rPr lang="en-AU" dirty="0" smtClean="0"/>
              <a:t>Document</a:t>
            </a:r>
            <a:endParaRPr lang="en-AU" dirty="0"/>
          </a:p>
        </p:txBody>
      </p:sp>
      <p:cxnSp>
        <p:nvCxnSpPr>
          <p:cNvPr id="9" name="Straight Connector 8"/>
          <p:cNvCxnSpPr/>
          <p:nvPr/>
        </p:nvCxnSpPr>
        <p:spPr>
          <a:xfrm>
            <a:off x="6705600" y="196215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858000" y="2126218"/>
            <a:ext cx="551754" cy="369332"/>
          </a:xfrm>
          <a:prstGeom prst="rect">
            <a:avLst/>
          </a:prstGeom>
          <a:noFill/>
        </p:spPr>
        <p:txBody>
          <a:bodyPr wrap="none" rtlCol="0">
            <a:spAutoFit/>
          </a:bodyPr>
          <a:lstStyle/>
          <a:p>
            <a:r>
              <a:rPr lang="en-AU" dirty="0" smtClean="0"/>
              <a:t>PDF</a:t>
            </a:r>
            <a:endParaRPr lang="en-AU" dirty="0"/>
          </a:p>
        </p:txBody>
      </p:sp>
      <p:cxnSp>
        <p:nvCxnSpPr>
          <p:cNvPr id="11" name="Straight Connector 10"/>
          <p:cNvCxnSpPr/>
          <p:nvPr/>
        </p:nvCxnSpPr>
        <p:spPr>
          <a:xfrm>
            <a:off x="6705600" y="23108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858000" y="2431018"/>
            <a:ext cx="697627" cy="369332"/>
          </a:xfrm>
          <a:prstGeom prst="rect">
            <a:avLst/>
          </a:prstGeom>
          <a:noFill/>
        </p:spPr>
        <p:txBody>
          <a:bodyPr wrap="none" rtlCol="0">
            <a:spAutoFit/>
          </a:bodyPr>
          <a:lstStyle/>
          <a:p>
            <a:r>
              <a:rPr lang="en-AU" dirty="0" smtClean="0"/>
              <a:t>Email</a:t>
            </a:r>
            <a:endParaRPr lang="en-AU" dirty="0"/>
          </a:p>
        </p:txBody>
      </p:sp>
      <p:cxnSp>
        <p:nvCxnSpPr>
          <p:cNvPr id="13" name="Straight Connector 12"/>
          <p:cNvCxnSpPr/>
          <p:nvPr/>
        </p:nvCxnSpPr>
        <p:spPr>
          <a:xfrm>
            <a:off x="6705600" y="26156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858000" y="2735818"/>
            <a:ext cx="599844" cy="369332"/>
          </a:xfrm>
          <a:prstGeom prst="rect">
            <a:avLst/>
          </a:prstGeom>
          <a:noFill/>
        </p:spPr>
        <p:txBody>
          <a:bodyPr wrap="none" rtlCol="0">
            <a:spAutoFit/>
          </a:bodyPr>
          <a:lstStyle/>
          <a:p>
            <a:r>
              <a:rPr lang="en-AU" dirty="0" smtClean="0"/>
              <a:t>XML</a:t>
            </a:r>
            <a:endParaRPr lang="en-AU" dirty="0"/>
          </a:p>
        </p:txBody>
      </p:sp>
      <p:cxnSp>
        <p:nvCxnSpPr>
          <p:cNvPr id="15" name="Straight Connector 14"/>
          <p:cNvCxnSpPr/>
          <p:nvPr/>
        </p:nvCxnSpPr>
        <p:spPr>
          <a:xfrm>
            <a:off x="6705600" y="29204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858000" y="3040618"/>
            <a:ext cx="736099" cy="369332"/>
          </a:xfrm>
          <a:prstGeom prst="rect">
            <a:avLst/>
          </a:prstGeom>
          <a:noFill/>
        </p:spPr>
        <p:txBody>
          <a:bodyPr wrap="none" rtlCol="0">
            <a:spAutoFit/>
          </a:bodyPr>
          <a:lstStyle/>
          <a:p>
            <a:r>
              <a:rPr lang="en-AU" dirty="0" smtClean="0"/>
              <a:t>HTML</a:t>
            </a:r>
            <a:endParaRPr lang="en-AU" dirty="0"/>
          </a:p>
        </p:txBody>
      </p:sp>
      <p:cxnSp>
        <p:nvCxnSpPr>
          <p:cNvPr id="17" name="Straight Connector 16"/>
          <p:cNvCxnSpPr/>
          <p:nvPr/>
        </p:nvCxnSpPr>
        <p:spPr>
          <a:xfrm>
            <a:off x="6705600" y="32252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858000" y="3333750"/>
            <a:ext cx="593432" cy="369332"/>
          </a:xfrm>
          <a:prstGeom prst="rect">
            <a:avLst/>
          </a:prstGeom>
          <a:noFill/>
        </p:spPr>
        <p:txBody>
          <a:bodyPr wrap="none" rtlCol="0">
            <a:spAutoFit/>
          </a:bodyPr>
          <a:lstStyle/>
          <a:p>
            <a:r>
              <a:rPr lang="en-AU" dirty="0" smtClean="0"/>
              <a:t>SMS</a:t>
            </a:r>
            <a:endParaRPr lang="en-AU" dirty="0"/>
          </a:p>
        </p:txBody>
      </p:sp>
      <p:cxnSp>
        <p:nvCxnSpPr>
          <p:cNvPr id="19" name="Straight Connector 18"/>
          <p:cNvCxnSpPr/>
          <p:nvPr/>
        </p:nvCxnSpPr>
        <p:spPr>
          <a:xfrm>
            <a:off x="6705600" y="3518416"/>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858000" y="3650218"/>
            <a:ext cx="1271438" cy="369332"/>
          </a:xfrm>
          <a:prstGeom prst="rect">
            <a:avLst/>
          </a:prstGeom>
          <a:noFill/>
        </p:spPr>
        <p:txBody>
          <a:bodyPr wrap="none" rtlCol="0">
            <a:spAutoFit/>
          </a:bodyPr>
          <a:lstStyle/>
          <a:p>
            <a:r>
              <a:rPr lang="en-AU" dirty="0" err="1" smtClean="0"/>
              <a:t>Powerpoint</a:t>
            </a:r>
            <a:endParaRPr lang="en-AU" dirty="0"/>
          </a:p>
        </p:txBody>
      </p:sp>
      <p:cxnSp>
        <p:nvCxnSpPr>
          <p:cNvPr id="21" name="Straight Connector 20"/>
          <p:cNvCxnSpPr/>
          <p:nvPr/>
        </p:nvCxnSpPr>
        <p:spPr>
          <a:xfrm>
            <a:off x="6705600" y="3834884"/>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858000" y="3955018"/>
            <a:ext cx="657168" cy="369332"/>
          </a:xfrm>
          <a:prstGeom prst="rect">
            <a:avLst/>
          </a:prstGeom>
          <a:noFill/>
        </p:spPr>
        <p:txBody>
          <a:bodyPr wrap="none" rtlCol="0">
            <a:spAutoFit/>
          </a:bodyPr>
          <a:lstStyle/>
          <a:p>
            <a:r>
              <a:rPr lang="en-AU" dirty="0" smtClean="0"/>
              <a:t>Excel</a:t>
            </a:r>
            <a:endParaRPr lang="en-AU" dirty="0"/>
          </a:p>
        </p:txBody>
      </p:sp>
      <p:cxnSp>
        <p:nvCxnSpPr>
          <p:cNvPr id="23" name="Straight Connector 22"/>
          <p:cNvCxnSpPr/>
          <p:nvPr/>
        </p:nvCxnSpPr>
        <p:spPr>
          <a:xfrm>
            <a:off x="6605353" y="3834884"/>
            <a:ext cx="328847"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643453" y="1408152"/>
            <a:ext cx="1697452" cy="369332"/>
          </a:xfrm>
          <a:prstGeom prst="rect">
            <a:avLst/>
          </a:prstGeom>
          <a:noFill/>
        </p:spPr>
        <p:txBody>
          <a:bodyPr wrap="none" rtlCol="0">
            <a:spAutoFit/>
          </a:bodyPr>
          <a:lstStyle/>
          <a:p>
            <a:r>
              <a:rPr lang="en-AU" dirty="0" smtClean="0"/>
              <a:t>Bulk Generation</a:t>
            </a:r>
            <a:endParaRPr lang="en-AU" dirty="0"/>
          </a:p>
        </p:txBody>
      </p:sp>
      <p:cxnSp>
        <p:nvCxnSpPr>
          <p:cNvPr id="25" name="Straight Connector 24"/>
          <p:cNvCxnSpPr>
            <a:stCxn id="7" idx="0"/>
          </p:cNvCxnSpPr>
          <p:nvPr/>
        </p:nvCxnSpPr>
        <p:spPr>
          <a:xfrm flipV="1">
            <a:off x="6474768" y="1592818"/>
            <a:ext cx="244885" cy="3693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5562600" y="2971115"/>
            <a:ext cx="670560" cy="1"/>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6" name="Can 5"/>
          <p:cNvSpPr/>
          <p:nvPr/>
        </p:nvSpPr>
        <p:spPr>
          <a:xfrm>
            <a:off x="1524000" y="3703082"/>
            <a:ext cx="457200" cy="436602"/>
          </a:xfrm>
          <a:prstGeom prst="can">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26" name="Can 25"/>
          <p:cNvSpPr/>
          <p:nvPr/>
        </p:nvSpPr>
        <p:spPr>
          <a:xfrm>
            <a:off x="2133600" y="3712953"/>
            <a:ext cx="457200" cy="436602"/>
          </a:xfrm>
          <a:prstGeom prst="can">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27" name="Can 26"/>
          <p:cNvSpPr/>
          <p:nvPr/>
        </p:nvSpPr>
        <p:spPr>
          <a:xfrm>
            <a:off x="2743200" y="3714750"/>
            <a:ext cx="457200" cy="436602"/>
          </a:xfrm>
          <a:prstGeom prst="can">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4761" y="3733800"/>
            <a:ext cx="438150" cy="36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3742564"/>
            <a:ext cx="390525"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1" name="Straight Arrow Connector 30"/>
          <p:cNvCxnSpPr/>
          <p:nvPr/>
        </p:nvCxnSpPr>
        <p:spPr>
          <a:xfrm>
            <a:off x="2362200" y="3213616"/>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35" name="Straight Arrow Connector 34"/>
          <p:cNvCxnSpPr/>
          <p:nvPr/>
        </p:nvCxnSpPr>
        <p:spPr>
          <a:xfrm>
            <a:off x="1752600" y="3257550"/>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36" name="Straight Arrow Connector 35"/>
          <p:cNvCxnSpPr/>
          <p:nvPr/>
        </p:nvCxnSpPr>
        <p:spPr>
          <a:xfrm>
            <a:off x="2971800" y="3213616"/>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39" name="Straight Arrow Connector 38"/>
          <p:cNvCxnSpPr/>
          <p:nvPr/>
        </p:nvCxnSpPr>
        <p:spPr>
          <a:xfrm>
            <a:off x="4523836" y="3333750"/>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40" name="Straight Arrow Connector 39"/>
          <p:cNvCxnSpPr/>
          <p:nvPr/>
        </p:nvCxnSpPr>
        <p:spPr>
          <a:xfrm>
            <a:off x="4038600" y="3321889"/>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34" name="TextBox 33"/>
          <p:cNvSpPr txBox="1"/>
          <p:nvPr/>
        </p:nvSpPr>
        <p:spPr>
          <a:xfrm>
            <a:off x="1158816" y="2876550"/>
            <a:ext cx="2296110" cy="369332"/>
          </a:xfrm>
          <a:prstGeom prst="rect">
            <a:avLst/>
          </a:prstGeom>
          <a:noFill/>
        </p:spPr>
        <p:txBody>
          <a:bodyPr wrap="square" rtlCol="0">
            <a:spAutoFit/>
          </a:bodyPr>
          <a:lstStyle/>
          <a:p>
            <a:r>
              <a:rPr lang="en-AU" dirty="0" smtClean="0"/>
              <a:t>Data integration</a:t>
            </a:r>
            <a:endParaRPr lang="en-AU" dirty="0"/>
          </a:p>
        </p:txBody>
      </p:sp>
      <p:sp>
        <p:nvSpPr>
          <p:cNvPr id="37" name="TextBox 36"/>
          <p:cNvSpPr txBox="1"/>
          <p:nvPr/>
        </p:nvSpPr>
        <p:spPr>
          <a:xfrm>
            <a:off x="1447800" y="4248150"/>
            <a:ext cx="543739" cy="369332"/>
          </a:xfrm>
          <a:prstGeom prst="rect">
            <a:avLst/>
          </a:prstGeom>
          <a:noFill/>
        </p:spPr>
        <p:txBody>
          <a:bodyPr wrap="none" rtlCol="0">
            <a:spAutoFit/>
          </a:bodyPr>
          <a:lstStyle/>
          <a:p>
            <a:r>
              <a:rPr lang="en-AU" dirty="0" smtClean="0"/>
              <a:t>SQL</a:t>
            </a:r>
            <a:endParaRPr lang="en-AU" dirty="0"/>
          </a:p>
        </p:txBody>
      </p:sp>
      <p:sp>
        <p:nvSpPr>
          <p:cNvPr id="43" name="TextBox 42"/>
          <p:cNvSpPr txBox="1"/>
          <p:nvPr/>
        </p:nvSpPr>
        <p:spPr>
          <a:xfrm>
            <a:off x="2047061" y="4248150"/>
            <a:ext cx="630301" cy="369332"/>
          </a:xfrm>
          <a:prstGeom prst="rect">
            <a:avLst/>
          </a:prstGeom>
          <a:noFill/>
        </p:spPr>
        <p:txBody>
          <a:bodyPr wrap="none" rtlCol="0">
            <a:spAutoFit/>
          </a:bodyPr>
          <a:lstStyle/>
          <a:p>
            <a:r>
              <a:rPr lang="en-AU" dirty="0" smtClean="0"/>
              <a:t>CRM</a:t>
            </a:r>
            <a:endParaRPr lang="en-AU" dirty="0"/>
          </a:p>
        </p:txBody>
      </p:sp>
      <p:sp>
        <p:nvSpPr>
          <p:cNvPr id="44" name="TextBox 43"/>
          <p:cNvSpPr txBox="1"/>
          <p:nvPr/>
        </p:nvSpPr>
        <p:spPr>
          <a:xfrm>
            <a:off x="2656661" y="4248150"/>
            <a:ext cx="540533" cy="369332"/>
          </a:xfrm>
          <a:prstGeom prst="rect">
            <a:avLst/>
          </a:prstGeom>
          <a:noFill/>
        </p:spPr>
        <p:txBody>
          <a:bodyPr wrap="none" rtlCol="0">
            <a:spAutoFit/>
          </a:bodyPr>
          <a:lstStyle/>
          <a:p>
            <a:r>
              <a:rPr lang="en-AU" dirty="0" smtClean="0"/>
              <a:t>ERP</a:t>
            </a:r>
            <a:endParaRPr lang="en-AU" dirty="0"/>
          </a:p>
        </p:txBody>
      </p:sp>
      <p:sp>
        <p:nvSpPr>
          <p:cNvPr id="45" name="TextBox 44"/>
          <p:cNvSpPr txBox="1"/>
          <p:nvPr/>
        </p:nvSpPr>
        <p:spPr>
          <a:xfrm>
            <a:off x="3810000" y="4165038"/>
            <a:ext cx="1605055" cy="461665"/>
          </a:xfrm>
          <a:prstGeom prst="rect">
            <a:avLst/>
          </a:prstGeom>
          <a:noFill/>
        </p:spPr>
        <p:txBody>
          <a:bodyPr wrap="none" rtlCol="0">
            <a:spAutoFit/>
          </a:bodyPr>
          <a:lstStyle/>
          <a:p>
            <a:r>
              <a:rPr lang="en-AU" sz="1200" dirty="0" smtClean="0"/>
              <a:t>Content objects:</a:t>
            </a:r>
          </a:p>
          <a:p>
            <a:r>
              <a:rPr lang="en-AU" sz="1200" dirty="0" smtClean="0"/>
              <a:t>Word, PDF, Image, text</a:t>
            </a:r>
            <a:endParaRPr lang="en-AU" sz="1200" dirty="0"/>
          </a:p>
        </p:txBody>
      </p:sp>
      <p:cxnSp>
        <p:nvCxnSpPr>
          <p:cNvPr id="47" name="Straight Arrow Connector 46"/>
          <p:cNvCxnSpPr/>
          <p:nvPr/>
        </p:nvCxnSpPr>
        <p:spPr>
          <a:xfrm flipH="1">
            <a:off x="2590800" y="2647950"/>
            <a:ext cx="1104900"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49" name="Straight Arrow Connector 48"/>
          <p:cNvCxnSpPr/>
          <p:nvPr/>
        </p:nvCxnSpPr>
        <p:spPr>
          <a:xfrm flipH="1">
            <a:off x="1104900" y="3213616"/>
            <a:ext cx="2544012"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50" name="TextBox 49"/>
          <p:cNvSpPr txBox="1"/>
          <p:nvPr/>
        </p:nvSpPr>
        <p:spPr>
          <a:xfrm>
            <a:off x="76200" y="1008485"/>
            <a:ext cx="19812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r"/>
            <a:r>
              <a:rPr lang="en-AU" sz="1400" dirty="0" smtClean="0"/>
              <a:t>Anonymous outwards facing forms</a:t>
            </a:r>
            <a:endParaRPr lang="en-AU" sz="1400" dirty="0"/>
          </a:p>
        </p:txBody>
      </p:sp>
      <p:sp>
        <p:nvSpPr>
          <p:cNvPr id="51" name="TextBox 50"/>
          <p:cNvSpPr txBox="1"/>
          <p:nvPr/>
        </p:nvSpPr>
        <p:spPr>
          <a:xfrm>
            <a:off x="76200" y="1605975"/>
            <a:ext cx="19812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r"/>
            <a:r>
              <a:rPr lang="en-AU" sz="1400" dirty="0" smtClean="0"/>
              <a:t>Authenticated inwards facing forms</a:t>
            </a:r>
            <a:endParaRPr lang="en-AU" sz="1400" dirty="0"/>
          </a:p>
        </p:txBody>
      </p:sp>
      <p:sp>
        <p:nvSpPr>
          <p:cNvPr id="52" name="TextBox 51"/>
          <p:cNvSpPr txBox="1"/>
          <p:nvPr/>
        </p:nvSpPr>
        <p:spPr>
          <a:xfrm>
            <a:off x="76200" y="2190750"/>
            <a:ext cx="19812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r"/>
            <a:r>
              <a:rPr lang="en-AU" sz="1400" dirty="0" smtClean="0"/>
              <a:t>On and off-line mobile forms </a:t>
            </a:r>
            <a:endParaRPr lang="en-AU" sz="1400" dirty="0"/>
          </a:p>
        </p:txBody>
      </p:sp>
      <p:sp>
        <p:nvSpPr>
          <p:cNvPr id="53" name="Can 52"/>
          <p:cNvSpPr/>
          <p:nvPr/>
        </p:nvSpPr>
        <p:spPr>
          <a:xfrm>
            <a:off x="914400" y="3714750"/>
            <a:ext cx="457200" cy="436602"/>
          </a:xfrm>
          <a:prstGeom prst="can">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AU"/>
          </a:p>
        </p:txBody>
      </p:sp>
      <p:sp>
        <p:nvSpPr>
          <p:cNvPr id="54" name="TextBox 53"/>
          <p:cNvSpPr txBox="1"/>
          <p:nvPr/>
        </p:nvSpPr>
        <p:spPr>
          <a:xfrm>
            <a:off x="871130" y="4248150"/>
            <a:ext cx="599844" cy="369332"/>
          </a:xfrm>
          <a:prstGeom prst="rect">
            <a:avLst/>
          </a:prstGeom>
          <a:noFill/>
        </p:spPr>
        <p:txBody>
          <a:bodyPr wrap="none" rtlCol="0">
            <a:spAutoFit/>
          </a:bodyPr>
          <a:lstStyle/>
          <a:p>
            <a:r>
              <a:rPr lang="en-AU" dirty="0" smtClean="0"/>
              <a:t>XML</a:t>
            </a:r>
            <a:endParaRPr lang="en-AU" dirty="0"/>
          </a:p>
        </p:txBody>
      </p:sp>
      <p:cxnSp>
        <p:nvCxnSpPr>
          <p:cNvPr id="55" name="Straight Arrow Connector 54"/>
          <p:cNvCxnSpPr/>
          <p:nvPr/>
        </p:nvCxnSpPr>
        <p:spPr>
          <a:xfrm>
            <a:off x="1158815" y="3257550"/>
            <a:ext cx="0" cy="42493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57" name="TextBox 56"/>
          <p:cNvSpPr txBox="1"/>
          <p:nvPr/>
        </p:nvSpPr>
        <p:spPr>
          <a:xfrm>
            <a:off x="2076038" y="1008485"/>
            <a:ext cx="461665" cy="1791865"/>
          </a:xfrm>
          <a:prstGeom prst="rect">
            <a:avLst/>
          </a:prstGeom>
        </p:spPr>
        <p:style>
          <a:lnRef idx="1">
            <a:schemeClr val="dk1"/>
          </a:lnRef>
          <a:fillRef idx="2">
            <a:schemeClr val="dk1"/>
          </a:fillRef>
          <a:effectRef idx="1">
            <a:schemeClr val="dk1"/>
          </a:effectRef>
          <a:fontRef idx="minor">
            <a:schemeClr val="dk1"/>
          </a:fontRef>
        </p:style>
        <p:txBody>
          <a:bodyPr vert="vert270" wrap="square" rtlCol="0">
            <a:spAutoFit/>
          </a:bodyPr>
          <a:lstStyle/>
          <a:p>
            <a:pPr algn="ctr"/>
            <a:r>
              <a:rPr lang="en-AU" dirty="0" smtClean="0"/>
              <a:t>Input</a:t>
            </a:r>
            <a:endParaRPr lang="en-AU" dirty="0"/>
          </a:p>
        </p:txBody>
      </p:sp>
      <p:sp>
        <p:nvSpPr>
          <p:cNvPr id="56" name="TextBox 55"/>
          <p:cNvSpPr txBox="1"/>
          <p:nvPr/>
        </p:nvSpPr>
        <p:spPr>
          <a:xfrm>
            <a:off x="3660027" y="2266950"/>
            <a:ext cx="1905000"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AU" dirty="0" smtClean="0"/>
              <a:t>Workflow</a:t>
            </a:r>
            <a:endParaRPr lang="en-AU" dirty="0"/>
          </a:p>
        </p:txBody>
      </p:sp>
      <p:sp>
        <p:nvSpPr>
          <p:cNvPr id="58" name="TextBox 57"/>
          <p:cNvSpPr txBox="1"/>
          <p:nvPr/>
        </p:nvSpPr>
        <p:spPr>
          <a:xfrm>
            <a:off x="3137856" y="1276350"/>
            <a:ext cx="2577144" cy="954107"/>
          </a:xfrm>
          <a:prstGeom prst="rect">
            <a:avLst/>
          </a:prstGeom>
          <a:noFill/>
        </p:spPr>
        <p:txBody>
          <a:bodyPr wrap="square" rtlCol="0">
            <a:spAutoFit/>
          </a:bodyPr>
          <a:lstStyle/>
          <a:p>
            <a:r>
              <a:rPr lang="en-AU" sz="1400" dirty="0" smtClean="0"/>
              <a:t>Workflow supports dynamic forms, data integration, escalation, timeouts and integration to other BPM tools</a:t>
            </a:r>
            <a:endParaRPr lang="en-AU" sz="1400" dirty="0"/>
          </a:p>
        </p:txBody>
      </p:sp>
    </p:spTree>
    <p:extLst>
      <p:ext uri="{BB962C8B-B14F-4D97-AF65-F5344CB8AC3E}">
        <p14:creationId xmlns:p14="http://schemas.microsoft.com/office/powerpoint/2010/main" val="38779369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fill="hold" grpId="0" nodeType="afterEffect" p14:presetBounceEnd="50000">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theme/theme1.xml><?xml version="1.0" encoding="utf-8"?>
<a:theme xmlns:a="http://schemas.openxmlformats.org/drawingml/2006/main" name="Office Theme">
  <a:themeElements>
    <a:clrScheme name="Intelledox 2012">
      <a:dk1>
        <a:srgbClr val="000000"/>
      </a:dk1>
      <a:lt1>
        <a:srgbClr val="FFFFFF"/>
      </a:lt1>
      <a:dk2>
        <a:srgbClr val="3F3F3F"/>
      </a:dk2>
      <a:lt2>
        <a:srgbClr val="F2F2F2"/>
      </a:lt2>
      <a:accent1>
        <a:srgbClr val="ED4037"/>
      </a:accent1>
      <a:accent2>
        <a:srgbClr val="D0489A"/>
      </a:accent2>
      <a:accent3>
        <a:srgbClr val="4AA347"/>
      </a:accent3>
      <a:accent4>
        <a:srgbClr val="8064A2"/>
      </a:accent4>
      <a:accent5>
        <a:srgbClr val="4BACC6"/>
      </a:accent5>
      <a:accent6>
        <a:srgbClr val="E47925"/>
      </a:accent6>
      <a:hlink>
        <a:srgbClr val="ED4037"/>
      </a:hlink>
      <a:folHlink>
        <a:srgbClr val="F48C8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ntelledox 2012">
    <a:dk1>
      <a:srgbClr val="000000"/>
    </a:dk1>
    <a:lt1>
      <a:srgbClr val="FFFFFF"/>
    </a:lt1>
    <a:dk2>
      <a:srgbClr val="3F3F3F"/>
    </a:dk2>
    <a:lt2>
      <a:srgbClr val="F2F2F2"/>
    </a:lt2>
    <a:accent1>
      <a:srgbClr val="ED4037"/>
    </a:accent1>
    <a:accent2>
      <a:srgbClr val="D0489A"/>
    </a:accent2>
    <a:accent3>
      <a:srgbClr val="4AA347"/>
    </a:accent3>
    <a:accent4>
      <a:srgbClr val="8064A2"/>
    </a:accent4>
    <a:accent5>
      <a:srgbClr val="4BACC6"/>
    </a:accent5>
    <a:accent6>
      <a:srgbClr val="E47925"/>
    </a:accent6>
    <a:hlink>
      <a:srgbClr val="ED4037"/>
    </a:hlink>
    <a:folHlink>
      <a:srgbClr val="F48C87"/>
    </a:folHlink>
  </a:clrScheme>
</a:themeOverride>
</file>

<file path=ppt/theme/themeOverride2.xml><?xml version="1.0" encoding="utf-8"?>
<a:themeOverride xmlns:a="http://schemas.openxmlformats.org/drawingml/2006/main">
  <a:clrScheme name="Intelledox 2012">
    <a:dk1>
      <a:srgbClr val="000000"/>
    </a:dk1>
    <a:lt1>
      <a:srgbClr val="FFFFFF"/>
    </a:lt1>
    <a:dk2>
      <a:srgbClr val="3F3F3F"/>
    </a:dk2>
    <a:lt2>
      <a:srgbClr val="F2F2F2"/>
    </a:lt2>
    <a:accent1>
      <a:srgbClr val="ED4037"/>
    </a:accent1>
    <a:accent2>
      <a:srgbClr val="D0489A"/>
    </a:accent2>
    <a:accent3>
      <a:srgbClr val="4AA347"/>
    </a:accent3>
    <a:accent4>
      <a:srgbClr val="8064A2"/>
    </a:accent4>
    <a:accent5>
      <a:srgbClr val="4BACC6"/>
    </a:accent5>
    <a:accent6>
      <a:srgbClr val="E47925"/>
    </a:accent6>
    <a:hlink>
      <a:srgbClr val="ED4037"/>
    </a:hlink>
    <a:folHlink>
      <a:srgbClr val="F48C87"/>
    </a:folHlink>
  </a:clrScheme>
</a:themeOverride>
</file>

<file path=ppt/theme/themeOverride3.xml><?xml version="1.0" encoding="utf-8"?>
<a:themeOverride xmlns:a="http://schemas.openxmlformats.org/drawingml/2006/main">
  <a:clrScheme name="Intelledox 2012">
    <a:dk1>
      <a:srgbClr val="000000"/>
    </a:dk1>
    <a:lt1>
      <a:srgbClr val="FFFFFF"/>
    </a:lt1>
    <a:dk2>
      <a:srgbClr val="3F3F3F"/>
    </a:dk2>
    <a:lt2>
      <a:srgbClr val="F2F2F2"/>
    </a:lt2>
    <a:accent1>
      <a:srgbClr val="ED4037"/>
    </a:accent1>
    <a:accent2>
      <a:srgbClr val="D0489A"/>
    </a:accent2>
    <a:accent3>
      <a:srgbClr val="4AA347"/>
    </a:accent3>
    <a:accent4>
      <a:srgbClr val="8064A2"/>
    </a:accent4>
    <a:accent5>
      <a:srgbClr val="4BACC6"/>
    </a:accent5>
    <a:accent6>
      <a:srgbClr val="E47925"/>
    </a:accent6>
    <a:hlink>
      <a:srgbClr val="ED4037"/>
    </a:hlink>
    <a:folHlink>
      <a:srgbClr val="F48C87"/>
    </a:folHlink>
  </a:clrScheme>
</a:themeOverride>
</file>

<file path=ppt/theme/themeOverride4.xml><?xml version="1.0" encoding="utf-8"?>
<a:themeOverride xmlns:a="http://schemas.openxmlformats.org/drawingml/2006/main">
  <a:clrScheme name="Intelledox 2012">
    <a:dk1>
      <a:srgbClr val="000000"/>
    </a:dk1>
    <a:lt1>
      <a:srgbClr val="FFFFFF"/>
    </a:lt1>
    <a:dk2>
      <a:srgbClr val="3F3F3F"/>
    </a:dk2>
    <a:lt2>
      <a:srgbClr val="F2F2F2"/>
    </a:lt2>
    <a:accent1>
      <a:srgbClr val="ED4037"/>
    </a:accent1>
    <a:accent2>
      <a:srgbClr val="D0489A"/>
    </a:accent2>
    <a:accent3>
      <a:srgbClr val="4AA347"/>
    </a:accent3>
    <a:accent4>
      <a:srgbClr val="8064A2"/>
    </a:accent4>
    <a:accent5>
      <a:srgbClr val="4BACC6"/>
    </a:accent5>
    <a:accent6>
      <a:srgbClr val="E47925"/>
    </a:accent6>
    <a:hlink>
      <a:srgbClr val="ED4037"/>
    </a:hlink>
    <a:folHlink>
      <a:srgbClr val="F48C87"/>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5651CE5482D34F947C7C48C37614C1" ma:contentTypeVersion="3" ma:contentTypeDescription="Create a new document." ma:contentTypeScope="" ma:versionID="eb4e65eecc57d75dfc918bf832083153">
  <xsd:schema xmlns:xsd="http://www.w3.org/2001/XMLSchema" xmlns:xs="http://www.w3.org/2001/XMLSchema" xmlns:p="http://schemas.microsoft.com/office/2006/metadata/properties" targetNamespace="http://schemas.microsoft.com/office/2006/metadata/properties" ma:root="true" ma:fieldsID="1c482510faaba959274b63b5b141fbb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750C794-43BA-426E-8BCF-BAD80A5AEE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02C537D7-D2F8-4467-B6FF-997E6CE13E4A}">
  <ds:schemaRefs>
    <ds:schemaRef ds:uri="http://schemas.microsoft.com/sharepoint/v3/contenttype/forms"/>
  </ds:schemaRefs>
</ds:datastoreItem>
</file>

<file path=customXml/itemProps3.xml><?xml version="1.0" encoding="utf-8"?>
<ds:datastoreItem xmlns:ds="http://schemas.openxmlformats.org/officeDocument/2006/customXml" ds:itemID="{892C9C5F-BFF9-4706-9EED-9DD453638B70}">
  <ds:schemaRefs>
    <ds:schemaRef ds:uri="http://www.w3.org/XML/1998/namespace"/>
    <ds:schemaRef ds:uri="http://purl.org/dc/elements/1.1/"/>
    <ds:schemaRef ds:uri="http://purl.org/dc/terms/"/>
    <ds:schemaRef ds:uri="http://schemas.microsoft.com/office/2006/documentManagement/types"/>
    <ds:schemaRef ds:uri="http://schemas.microsoft.com/office/2006/metadata/properties"/>
    <ds:schemaRef ds:uri="http://purl.org/dc/dcmitype/"/>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3362</TotalTime>
  <Words>569</Words>
  <Application>Microsoft Office PowerPoint</Application>
  <PresentationFormat>On-screen Show (16:9)</PresentationFormat>
  <Paragraphs>101</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INTELLEDOX</vt:lpstr>
      <vt:lpstr>Infiniti Output and Doc generation</vt:lpstr>
      <vt:lpstr>Infiniti Output and data Integration</vt:lpstr>
      <vt:lpstr>Infiniti Smart web forms for mobile</vt:lpstr>
      <vt:lpstr>Infiniti BPM and sophisticated rules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Alvaro A Ojeda</dc:creator>
  <cp:lastModifiedBy>Phillip Williamson</cp:lastModifiedBy>
  <cp:revision>200</cp:revision>
  <dcterms:created xsi:type="dcterms:W3CDTF">2013-05-01T02:05:43Z</dcterms:created>
  <dcterms:modified xsi:type="dcterms:W3CDTF">2013-11-11T12:16:23Z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0x010100095651CE5482D34F947C7C48C37614C1</vt:lpwstr>
  </property>
</Properties>
</file>